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89" r:id="rId3"/>
    <p:sldId id="257" r:id="rId4"/>
    <p:sldId id="277" r:id="rId5"/>
    <p:sldId id="258" r:id="rId6"/>
    <p:sldId id="260" r:id="rId7"/>
    <p:sldId id="262" r:id="rId8"/>
    <p:sldId id="259" r:id="rId9"/>
    <p:sldId id="285" r:id="rId10"/>
    <p:sldId id="287" r:id="rId11"/>
    <p:sldId id="264" r:id="rId12"/>
    <p:sldId id="278" r:id="rId13"/>
    <p:sldId id="267" r:id="rId14"/>
    <p:sldId id="283" r:id="rId15"/>
    <p:sldId id="279" r:id="rId16"/>
    <p:sldId id="280" r:id="rId17"/>
    <p:sldId id="281" r:id="rId18"/>
    <p:sldId id="282" r:id="rId19"/>
    <p:sldId id="261" r:id="rId20"/>
    <p:sldId id="268" r:id="rId21"/>
    <p:sldId id="269" r:id="rId22"/>
    <p:sldId id="270" r:id="rId23"/>
    <p:sldId id="272" r:id="rId24"/>
    <p:sldId id="288" r:id="rId25"/>
    <p:sldId id="273" r:id="rId26"/>
    <p:sldId id="275" r:id="rId27"/>
    <p:sldId id="276" r:id="rId28"/>
    <p:sldId id="265" r:id="rId29"/>
    <p:sldId id="266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5"/>
    <p:restoredTop sz="94620"/>
  </p:normalViewPr>
  <p:slideViewPr>
    <p:cSldViewPr snapToGrid="0">
      <p:cViewPr varScale="1">
        <p:scale>
          <a:sx n="87" d="100"/>
          <a:sy n="87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42C44-A9D8-4089-A79B-12F91E03A981}" type="datetimeFigureOut">
              <a:rPr lang="zh-TW" altLang="en-US" smtClean="0"/>
              <a:t>2023/3/28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C26137-3397-4C15-8BD6-81C7418E24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2874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26137-3397-4C15-8BD6-81C7418E240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696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0E5D59-FBF5-4623-9A79-654115FB9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B700982-7E3C-46A7-AD1A-E6A7DE342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51B1C2-11D7-48AB-919F-A63C6CEF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70B3E-3EBC-441A-9139-CB6DA23B0065}" type="datetimeFigureOut">
              <a:rPr lang="zh-TW" altLang="en-US" smtClean="0"/>
              <a:t>2023/3/28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F37296-8012-4429-825C-7089DF91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BC3FC0-CC8D-4CDE-B24B-641626B59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26C8-82B2-457A-AD8C-C5D4A6A497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7316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E59A3F-A1D4-42B7-8817-DA2076DA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ECB88B-FEA4-4DF6-8DAC-91076249B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29EFE0-ADF2-40DF-9ED6-C7897FFFD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70B3E-3EBC-441A-9139-CB6DA23B0065}" type="datetimeFigureOut">
              <a:rPr lang="zh-TW" altLang="en-US" smtClean="0"/>
              <a:t>2023/3/28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FB2F16-523A-4F80-BB0D-9A123186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A1191F-7EFB-4437-A0C7-0540D308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26C8-82B2-457A-AD8C-C5D4A6A497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1326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ACE2850-631A-4CD6-AFA4-3E3EF1FD6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26A7C1B-A261-455C-85A1-63CE4A009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740F0B-8C4F-4D40-85E6-E40E41B5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70B3E-3EBC-441A-9139-CB6DA23B0065}" type="datetimeFigureOut">
              <a:rPr lang="zh-TW" altLang="en-US" smtClean="0"/>
              <a:t>2023/3/28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AB83EB-6409-4738-8216-DC0A742D1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F2EA8B-603A-4972-8274-150BE558D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26C8-82B2-457A-AD8C-C5D4A6A497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953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AD2532-3B71-4E25-AA84-DA0E91843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B25EBA-19B9-4763-9825-583C1F58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6DCE1A-643B-400B-A018-DF1C3C04A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70B3E-3EBC-441A-9139-CB6DA23B0065}" type="datetimeFigureOut">
              <a:rPr lang="zh-TW" altLang="en-US" smtClean="0"/>
              <a:t>2023/3/28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EE20F9-74AD-44B6-BE0F-4336CCEC5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5B3948-8763-4AE1-9045-B1CB8ACDC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26C8-82B2-457A-AD8C-C5D4A6A497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4533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12F5A5-3A00-48E0-A2B1-8BDB610B4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77DB8CC-B0BB-4CA2-A35E-2619E6331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E3E794-9A45-4930-92EB-CA7DC4422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70B3E-3EBC-441A-9139-CB6DA23B0065}" type="datetimeFigureOut">
              <a:rPr lang="zh-TW" altLang="en-US" smtClean="0"/>
              <a:t>2023/3/28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58A734-938F-4F55-9F55-F0C266BFB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B66AE4-06FE-4A2F-AF62-93C31692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26C8-82B2-457A-AD8C-C5D4A6A497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046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6CFDA2-F68D-4BE8-86A9-C251F3A6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393128-C0FF-4DCC-9C97-42F1185425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AE6D459-5697-4B84-B588-5E7E009F0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FFFECE0-F0D2-4BF5-977C-35226656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70B3E-3EBC-441A-9139-CB6DA23B0065}" type="datetimeFigureOut">
              <a:rPr lang="zh-TW" altLang="en-US" smtClean="0"/>
              <a:t>2023/3/28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0E13CE6-576B-420F-8CF1-9FB3E879A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786FCAB-F5C0-4751-8D7B-D49B04533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26C8-82B2-457A-AD8C-C5D4A6A497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470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653F06-467D-4861-954E-FE78844BA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84E219-D2BF-43E1-9F9F-F009EE6D2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752D8E5-08DC-4B5F-B8FF-8A227D243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CFDAF50-D2AC-4BAB-9CFF-773C6363E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B82217D-A652-4705-BD68-BB2247A940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1EE9B4A-EF68-46C0-A550-27B235A38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70B3E-3EBC-441A-9139-CB6DA23B0065}" type="datetimeFigureOut">
              <a:rPr lang="zh-TW" altLang="en-US" smtClean="0"/>
              <a:t>2023/3/28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3CD6C9A-BF22-477D-B9A4-54B4E397F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803DFEE-F985-4916-8005-FCC0CC71E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26C8-82B2-457A-AD8C-C5D4A6A497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907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CAD69-6D15-48A6-9E3F-95A36F455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52630FD-0191-4F5F-A454-9A5E17615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70B3E-3EBC-441A-9139-CB6DA23B0065}" type="datetimeFigureOut">
              <a:rPr lang="zh-TW" altLang="en-US" smtClean="0"/>
              <a:t>2023/3/28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FE4697B-4119-480C-92FD-C00CEC202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0BFFBB-6FBD-4D0D-9338-3E7B363C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26C8-82B2-457A-AD8C-C5D4A6A497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958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D3F0964-D51E-4A82-A44D-A61E776FE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70B3E-3EBC-441A-9139-CB6DA23B0065}" type="datetimeFigureOut">
              <a:rPr lang="zh-TW" altLang="en-US" smtClean="0"/>
              <a:t>2023/3/28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0FA1496-CC44-4195-8C29-06C0AB538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33F3B6-ABE2-462C-91D2-6AE854BF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26C8-82B2-457A-AD8C-C5D4A6A497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8129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73B444-8A9E-4677-B9CC-573633A9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F075C1-7365-4144-9345-D7EAA9D53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B1C26D8-681F-44D4-9E29-03BB77AF3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C6C49E1-E0AF-49CC-988F-47609617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70B3E-3EBC-441A-9139-CB6DA23B0065}" type="datetimeFigureOut">
              <a:rPr lang="zh-TW" altLang="en-US" smtClean="0"/>
              <a:t>2023/3/28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F6F4852-330E-4088-85CB-B3AF04BB2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B164A9-0645-4866-B4B7-85FC86DDE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26C8-82B2-457A-AD8C-C5D4A6A497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194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589D5A-03A6-425A-A23C-FCAEE2D78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629F9D2-3533-4448-9F9C-34D45D6441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8A64EB-3A8F-448B-BE0A-814BF5FD4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3B9589-989B-4851-91A3-88C2D6A1A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70B3E-3EBC-441A-9139-CB6DA23B0065}" type="datetimeFigureOut">
              <a:rPr lang="zh-TW" altLang="en-US" smtClean="0"/>
              <a:t>2023/3/28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8B92DF1-B4F8-4A59-91B9-56E5F0BEC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3285FC-4FA4-4772-BA34-E99AE01B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26C8-82B2-457A-AD8C-C5D4A6A497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509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B4E6F5E-2BF7-47E6-AAE6-977C7EE39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A54D25-F85D-47D9-B694-54AF747E6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CBD4ED-2D3C-4FE9-894F-1ECA8105B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70B3E-3EBC-441A-9139-CB6DA23B0065}" type="datetimeFigureOut">
              <a:rPr lang="zh-TW" altLang="en-US" smtClean="0"/>
              <a:t>2023/3/28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B108D2-FDE4-422F-9566-CFECD5642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1D1908-CC3D-44A6-B024-1BF34FB70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526C8-82B2-457A-AD8C-C5D4A6A497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806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7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9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0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7" Type="http://schemas.openxmlformats.org/officeDocument/2006/relationships/image" Target="../media/image1.png"/><Relationship Id="rId2" Type="http://schemas.microsoft.com/office/2007/relationships/media" Target="../media/media16.m4a"/><Relationship Id="rId1" Type="http://schemas.openxmlformats.org/officeDocument/2006/relationships/tags" Target="../tags/tag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10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11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14.xml"/><Relationship Id="rId6" Type="http://schemas.openxmlformats.org/officeDocument/2006/relationships/image" Target="../media/image1.png"/><Relationship Id="rId5" Type="http://schemas.openxmlformats.org/officeDocument/2006/relationships/image" Target="../media/image12.tmp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13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2" Type="http://schemas.microsoft.com/office/2007/relationships/media" Target="../media/media25.m4a"/><Relationship Id="rId1" Type="http://schemas.openxmlformats.org/officeDocument/2006/relationships/tags" Target="../tags/tag15.xml"/><Relationship Id="rId6" Type="http://schemas.openxmlformats.org/officeDocument/2006/relationships/image" Target="../media/image1.png"/><Relationship Id="rId5" Type="http://schemas.openxmlformats.org/officeDocument/2006/relationships/image" Target="../media/image14.tmp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7" Type="http://schemas.openxmlformats.org/officeDocument/2006/relationships/image" Target="../media/image1.png"/><Relationship Id="rId2" Type="http://schemas.microsoft.com/office/2007/relationships/media" Target="../media/media26.m4a"/><Relationship Id="rId1" Type="http://schemas.openxmlformats.org/officeDocument/2006/relationships/tags" Target="../tags/tag16.xml"/><Relationship Id="rId6" Type="http://schemas.openxmlformats.org/officeDocument/2006/relationships/image" Target="../media/image16.tmp"/><Relationship Id="rId5" Type="http://schemas.openxmlformats.org/officeDocument/2006/relationships/image" Target="../media/image15.tmp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7" Type="http://schemas.openxmlformats.org/officeDocument/2006/relationships/image" Target="../media/image1.png"/><Relationship Id="rId2" Type="http://schemas.microsoft.com/office/2007/relationships/media" Target="../media/media27.m4a"/><Relationship Id="rId1" Type="http://schemas.openxmlformats.org/officeDocument/2006/relationships/tags" Target="../tags/tag17.xml"/><Relationship Id="rId6" Type="http://schemas.openxmlformats.org/officeDocument/2006/relationships/image" Target="../media/image17.tmp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2" Type="http://schemas.microsoft.com/office/2007/relationships/media" Target="../media/media28.m4a"/><Relationship Id="rId1" Type="http://schemas.openxmlformats.org/officeDocument/2006/relationships/tags" Target="../tags/tag1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hyperlink" Target="https://imbalanced-learn.org/stable/" TargetMode="External"/><Relationship Id="rId5" Type="http://schemas.openxmlformats.org/officeDocument/2006/relationships/hyperlink" Target="https://pandas.pydata.org/pandas-docs/stable/" TargetMode="External"/><Relationship Id="rId4" Type="http://schemas.openxmlformats.org/officeDocument/2006/relationships/hyperlink" Target="https://scikit-learn.org/stable/index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zh.wikipedia.org/wiki/Kaggl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4.m4a"/><Relationship Id="rId7" Type="http://schemas.openxmlformats.org/officeDocument/2006/relationships/image" Target="../media/image3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hyperlink" Target="https://docs.google.com/spreadsheets/d/16vKdLeGYUUH8_TTVQsc--uMfn3zNQioBDjCKycxnLQM/edit?usp=sharing" TargetMode="External"/><Relationship Id="rId5" Type="http://schemas.openxmlformats.org/officeDocument/2006/relationships/hyperlink" Target="https://www.kaggle.com/competitions/nthu-ds-11102-2023-hw2-vfinal/" TargetMode="Externa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image" Target="../media/image4.tmp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BB938-22FE-403A-BEFC-56898EEF20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Data science HW2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9186612-1796-43E1-AD43-B636D6D4E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475301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/>
              <a:t>Department of Computer Science</a:t>
            </a:r>
          </a:p>
          <a:p>
            <a:r>
              <a:rPr lang="en-US" altLang="zh-TW" dirty="0"/>
              <a:t>National Tsing Hua University (NTHU)</a:t>
            </a:r>
          </a:p>
          <a:p>
            <a:r>
              <a:rPr lang="en-US" altLang="zh-TW" dirty="0"/>
              <a:t>Hsinchu, Taiwan</a:t>
            </a:r>
          </a:p>
          <a:p>
            <a:endParaRPr lang="en-US" altLang="zh-TW" dirty="0"/>
          </a:p>
          <a:p>
            <a:r>
              <a:rPr kumimoji="1" lang="en-US" altLang="zh-TW" dirty="0">
                <a:solidFill>
                  <a:srgbClr val="FF0000"/>
                </a:solidFill>
              </a:rPr>
              <a:t>Due Date: 2023/04/15 23:59  </a:t>
            </a:r>
          </a:p>
          <a:p>
            <a:r>
              <a:rPr lang="en-US" altLang="zh-TW" b="1" dirty="0"/>
              <a:t>TA</a:t>
            </a:r>
            <a:r>
              <a:rPr lang="zh-TW" altLang="en-US" b="1" dirty="0"/>
              <a:t> </a:t>
            </a:r>
            <a:r>
              <a:rPr lang="en-US" altLang="zh-TW" b="1" dirty="0"/>
              <a:t>: </a:t>
            </a:r>
            <a:r>
              <a:rPr lang="zh-TW" altLang="en-US" b="1" dirty="0"/>
              <a:t>蔡珮瑜 資電館</a:t>
            </a:r>
            <a:r>
              <a:rPr lang="en-US" altLang="zh-TW" b="1" dirty="0"/>
              <a:t>743</a:t>
            </a:r>
          </a:p>
          <a:p>
            <a:r>
              <a:rPr lang="en-US" altLang="zh-TW" b="1" dirty="0"/>
              <a:t>Email: </a:t>
            </a:r>
            <a:r>
              <a:rPr lang="en-US" altLang="zh-TW" b="1" dirty="0" err="1"/>
              <a:t>lobsterlab.cs.nthu@gmail.com</a:t>
            </a:r>
            <a:endParaRPr lang="en-US" altLang="zh-TW" b="1" dirty="0"/>
          </a:p>
          <a:p>
            <a:endParaRPr lang="zh-TW" altLang="en-US" dirty="0"/>
          </a:p>
        </p:txBody>
      </p:sp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E4990430-90C6-6723-B547-63E98B3B25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26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75"/>
    </mc:Choice>
    <mc:Fallback>
      <p:transition spd="slow" advTm="18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DD216945-7A3B-46AD-A197-16643F10DFE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TW" sz="3200" dirty="0"/>
              <a:t>Use </a:t>
            </a:r>
            <a:r>
              <a:rPr lang="en-US" altLang="zh-TW" sz="3200" i="1" dirty="0"/>
              <a:t>private leaderboard result </a:t>
            </a:r>
            <a:r>
              <a:rPr lang="en-US" altLang="zh-TW" sz="3200" dirty="0"/>
              <a:t>for final scoring</a:t>
            </a:r>
          </a:p>
          <a:p>
            <a:pPr>
              <a:lnSpc>
                <a:spcPct val="100000"/>
              </a:lnSpc>
            </a:pPr>
            <a:r>
              <a:rPr lang="en-US" altLang="zh-TW" sz="3200" dirty="0"/>
              <a:t>Baseline scores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We will score according to given 7 baseline scores</a:t>
            </a:r>
            <a:endParaRPr lang="en-US" altLang="zh-TW" i="1" dirty="0"/>
          </a:p>
          <a:p>
            <a:pPr lvl="2"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lang="en-US" alt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068DEED-3195-4D03-A812-63A3D2A56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graphicFrame>
        <p:nvGraphicFramePr>
          <p:cNvPr id="4" name="內容版面配置區 6">
            <a:extLst>
              <a:ext uri="{FF2B5EF4-FFF2-40B4-BE49-F238E27FC236}">
                <a16:creationId xmlns:a16="http://schemas.microsoft.com/office/drawing/2014/main" id="{4435E612-74CF-439B-91DD-AE7D83715E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2769890"/>
              </p:ext>
            </p:extLst>
          </p:nvPr>
        </p:nvGraphicFramePr>
        <p:xfrm>
          <a:off x="1689099" y="3545427"/>
          <a:ext cx="8813802" cy="2947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934">
                  <a:extLst>
                    <a:ext uri="{9D8B030D-6E8A-4147-A177-3AD203B41FA5}">
                      <a16:colId xmlns:a16="http://schemas.microsoft.com/office/drawing/2014/main" val="1153549657"/>
                    </a:ext>
                  </a:extLst>
                </a:gridCol>
                <a:gridCol w="2937934">
                  <a:extLst>
                    <a:ext uri="{9D8B030D-6E8A-4147-A177-3AD203B41FA5}">
                      <a16:colId xmlns:a16="http://schemas.microsoft.com/office/drawing/2014/main" val="3320704455"/>
                    </a:ext>
                  </a:extLst>
                </a:gridCol>
                <a:gridCol w="2937934">
                  <a:extLst>
                    <a:ext uri="{9D8B030D-6E8A-4147-A177-3AD203B41FA5}">
                      <a16:colId xmlns:a16="http://schemas.microsoft.com/office/drawing/2014/main" val="2175247009"/>
                    </a:ext>
                  </a:extLst>
                </a:gridCol>
              </a:tblGrid>
              <a:tr h="413182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16264" marR="116264" marT="58132" marB="58132"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Public</a:t>
                      </a:r>
                      <a:endParaRPr lang="zh-TW" altLang="en-US" sz="2000" dirty="0"/>
                    </a:p>
                  </a:txBody>
                  <a:tcPr marL="116264" marR="116264" marT="58132" marB="58132"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Private</a:t>
                      </a:r>
                      <a:endParaRPr lang="zh-TW" altLang="en-US" sz="2000" b="1" dirty="0"/>
                    </a:p>
                  </a:txBody>
                  <a:tcPr marL="116264" marR="116264" marT="58132" marB="58132"/>
                </a:tc>
                <a:extLst>
                  <a:ext uri="{0D108BD9-81ED-4DB2-BD59-A6C34878D82A}">
                    <a16:rowId xmlns:a16="http://schemas.microsoft.com/office/drawing/2014/main" val="3162531571"/>
                  </a:ext>
                </a:extLst>
              </a:tr>
              <a:tr h="418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Baseline 88</a:t>
                      </a:r>
                      <a:endParaRPr lang="zh-TW" altLang="en-US" sz="2000" dirty="0"/>
                    </a:p>
                  </a:txBody>
                  <a:tcPr marL="116264" marR="116264" marT="58132" marB="58132"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0.44521</a:t>
                      </a:r>
                    </a:p>
                  </a:txBody>
                  <a:tcPr marL="116264" marR="116264" marT="58132" marB="5813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/>
                        <a:t>0.43324</a:t>
                      </a:r>
                    </a:p>
                  </a:txBody>
                  <a:tcPr marL="116264" marR="116264" marT="58132" marB="58132"/>
                </a:tc>
                <a:extLst>
                  <a:ext uri="{0D108BD9-81ED-4DB2-BD59-A6C34878D82A}">
                    <a16:rowId xmlns:a16="http://schemas.microsoft.com/office/drawing/2014/main" val="948321840"/>
                  </a:ext>
                </a:extLst>
              </a:tr>
              <a:tr h="418921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Baseline 83</a:t>
                      </a:r>
                      <a:endParaRPr lang="zh-TW" altLang="en-US" sz="2000" dirty="0"/>
                    </a:p>
                  </a:txBody>
                  <a:tcPr marL="116264" marR="116264" marT="58132" marB="5813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0.40000</a:t>
                      </a:r>
                      <a:endParaRPr lang="zh-TW" altLang="en-US" sz="2000" dirty="0"/>
                    </a:p>
                  </a:txBody>
                  <a:tcPr marL="116264" marR="116264" marT="58132" marB="5813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/>
                        <a:t>0.38616</a:t>
                      </a:r>
                      <a:endParaRPr lang="zh-TW" altLang="en-US" sz="2000" b="1" dirty="0"/>
                    </a:p>
                  </a:txBody>
                  <a:tcPr marL="116264" marR="116264" marT="58132" marB="58132"/>
                </a:tc>
                <a:extLst>
                  <a:ext uri="{0D108BD9-81ED-4DB2-BD59-A6C34878D82A}">
                    <a16:rowId xmlns:a16="http://schemas.microsoft.com/office/drawing/2014/main" val="3725440824"/>
                  </a:ext>
                </a:extLst>
              </a:tr>
              <a:tr h="418921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Baseline 80</a:t>
                      </a:r>
                      <a:endParaRPr lang="zh-TW" altLang="en-US" sz="2000" dirty="0"/>
                    </a:p>
                  </a:txBody>
                  <a:tcPr marL="116264" marR="116264" marT="58132" marB="5813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0.36378</a:t>
                      </a:r>
                      <a:endParaRPr lang="zh-TW" altLang="en-US" sz="2000" dirty="0"/>
                    </a:p>
                  </a:txBody>
                  <a:tcPr marL="116264" marR="116264" marT="58132" marB="5813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/>
                        <a:t>0.36201</a:t>
                      </a:r>
                      <a:endParaRPr lang="zh-TW" altLang="en-US" sz="2000" b="1" dirty="0"/>
                    </a:p>
                  </a:txBody>
                  <a:tcPr marL="116264" marR="116264" marT="58132" marB="58132"/>
                </a:tc>
                <a:extLst>
                  <a:ext uri="{0D108BD9-81ED-4DB2-BD59-A6C34878D82A}">
                    <a16:rowId xmlns:a16="http://schemas.microsoft.com/office/drawing/2014/main" val="1848471589"/>
                  </a:ext>
                </a:extLst>
              </a:tr>
              <a:tr h="418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Baseline 70</a:t>
                      </a:r>
                      <a:endParaRPr lang="zh-TW" altLang="en-US" sz="2000" dirty="0"/>
                    </a:p>
                  </a:txBody>
                  <a:tcPr marL="116264" marR="116264" marT="58132" marB="5813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0.32702</a:t>
                      </a:r>
                      <a:endParaRPr lang="zh-TW" altLang="en-US" sz="2000" dirty="0"/>
                    </a:p>
                  </a:txBody>
                  <a:tcPr marL="116264" marR="116264" marT="58132" marB="5813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/>
                        <a:t>0.33042</a:t>
                      </a:r>
                      <a:endParaRPr lang="zh-TW" altLang="en-US" sz="2000" b="1" dirty="0"/>
                    </a:p>
                  </a:txBody>
                  <a:tcPr marL="116264" marR="116264" marT="58132" marB="58132"/>
                </a:tc>
                <a:extLst>
                  <a:ext uri="{0D108BD9-81ED-4DB2-BD59-A6C34878D82A}">
                    <a16:rowId xmlns:a16="http://schemas.microsoft.com/office/drawing/2014/main" val="1656734443"/>
                  </a:ext>
                </a:extLst>
              </a:tr>
              <a:tr h="4189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Baseline 60</a:t>
                      </a:r>
                      <a:endParaRPr lang="zh-TW" altLang="en-US" sz="2000" dirty="0"/>
                    </a:p>
                  </a:txBody>
                  <a:tcPr marL="116264" marR="116264" marT="58132" marB="5813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0.28194</a:t>
                      </a:r>
                      <a:endParaRPr lang="zh-TW" altLang="en-US" sz="2000" dirty="0"/>
                    </a:p>
                  </a:txBody>
                  <a:tcPr marL="116264" marR="116264" marT="58132" marB="5813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/>
                        <a:t>0.28420</a:t>
                      </a:r>
                      <a:endParaRPr lang="zh-TW" altLang="en-US" sz="2000" b="1" dirty="0"/>
                    </a:p>
                  </a:txBody>
                  <a:tcPr marL="116264" marR="116264" marT="58132" marB="58132"/>
                </a:tc>
                <a:extLst>
                  <a:ext uri="{0D108BD9-81ED-4DB2-BD59-A6C34878D82A}">
                    <a16:rowId xmlns:a16="http://schemas.microsoft.com/office/drawing/2014/main" val="1798356532"/>
                  </a:ext>
                </a:extLst>
              </a:tr>
              <a:tr h="4189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Baseline 0</a:t>
                      </a:r>
                      <a:endParaRPr lang="zh-TW" altLang="en-US" sz="2000" dirty="0"/>
                    </a:p>
                  </a:txBody>
                  <a:tcPr marL="116264" marR="116264" marT="58132" marB="5813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0.25776</a:t>
                      </a:r>
                      <a:endParaRPr lang="zh-TW" altLang="en-US" sz="2000" dirty="0"/>
                    </a:p>
                  </a:txBody>
                  <a:tcPr marL="116264" marR="116264" marT="58132" marB="5813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/>
                        <a:t>0.26141</a:t>
                      </a:r>
                      <a:endParaRPr lang="zh-TW" altLang="en-US" sz="2000" b="1" dirty="0"/>
                    </a:p>
                  </a:txBody>
                  <a:tcPr marL="116264" marR="116264" marT="58132" marB="58132"/>
                </a:tc>
                <a:extLst>
                  <a:ext uri="{0D108BD9-81ED-4DB2-BD59-A6C34878D82A}">
                    <a16:rowId xmlns:a16="http://schemas.microsoft.com/office/drawing/2014/main" val="1729469933"/>
                  </a:ext>
                </a:extLst>
              </a:tr>
            </a:tbl>
          </a:graphicData>
        </a:graphic>
      </p:graphicFrame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0213A0DE-85CC-137F-6061-DEE6E47E62C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0750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669"/>
    </mc:Choice>
    <mc:Fallback>
      <p:transition spd="slow" advTm="63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60" x="9124950" y="3609975"/>
          <p14:tracePt t="9367" x="8953500" y="3571875"/>
          <p14:tracePt t="9376" x="8820150" y="3543300"/>
          <p14:tracePt t="9382" x="8705850" y="3543300"/>
          <p14:tracePt t="9392" x="8572500" y="3524250"/>
          <p14:tracePt t="9397" x="8448675" y="3524250"/>
          <p14:tracePt t="9408" x="8334375" y="3505200"/>
          <p14:tracePt t="9413" x="8248650" y="3486150"/>
          <p14:tracePt t="9424" x="8162925" y="3486150"/>
          <p14:tracePt t="9429" x="8077200" y="3467100"/>
          <p14:tracePt t="9441" x="7962900" y="3457575"/>
          <p14:tracePt t="9445" x="7839075" y="3438525"/>
          <p14:tracePt t="9457" x="7791450" y="3438525"/>
          <p14:tracePt t="9461" x="7724775" y="3438525"/>
          <p14:tracePt t="9474" x="7658100" y="3438525"/>
          <p14:tracePt t="9477" x="7639050" y="3419475"/>
          <p14:tracePt t="9491" x="7600950" y="3419475"/>
          <p14:tracePt t="9494" x="7581900" y="3419475"/>
          <p14:tracePt t="9507" x="7581900" y="3400425"/>
          <p14:tracePt t="9718" x="7572375" y="3400425"/>
          <p14:tracePt t="9726" x="7505700" y="3419475"/>
          <p14:tracePt t="9734" x="7429500" y="3457575"/>
          <p14:tracePt t="9743" x="7362825" y="3467100"/>
          <p14:tracePt t="9751" x="7267575" y="3505200"/>
          <p14:tracePt t="9759" x="7181850" y="3524250"/>
          <p14:tracePt t="9767" x="7115175" y="3524250"/>
          <p14:tracePt t="9775" x="7048500" y="3524250"/>
          <p14:tracePt t="9783" x="6972300" y="3524250"/>
          <p14:tracePt t="9791" x="6924675" y="3524250"/>
          <p14:tracePt t="9799" x="6810375" y="3524250"/>
          <p14:tracePt t="9807" x="6638925" y="3524250"/>
          <p14:tracePt t="9815" x="6505575" y="3524250"/>
          <p14:tracePt t="9823" x="6362700" y="3505200"/>
          <p14:tracePt t="9831" x="6296025" y="3505200"/>
          <p14:tracePt t="9840" x="6143625" y="3486150"/>
          <p14:tracePt t="9847" x="6010275" y="3457575"/>
          <p14:tracePt t="9856" x="5895975" y="3419475"/>
          <p14:tracePt t="9864" x="5753100" y="3400425"/>
          <p14:tracePt t="9871" x="5657850" y="3371850"/>
          <p14:tracePt t="9879" x="5572125" y="3352800"/>
          <p14:tracePt t="9888" x="5534025" y="3333750"/>
          <p14:tracePt t="9895" x="5448300" y="3305175"/>
          <p14:tracePt t="9904" x="5400675" y="3286125"/>
          <p14:tracePt t="9912" x="5353050" y="3267075"/>
          <p14:tracePt t="9920" x="5295900" y="3248025"/>
          <p14:tracePt t="9928" x="5267325" y="3238500"/>
          <p14:tracePt t="9936" x="5248275" y="3238500"/>
          <p14:tracePt t="9944" x="5219700" y="3219450"/>
          <p14:tracePt t="9952" x="5200650" y="3200400"/>
          <p14:tracePt t="9968" x="5181600" y="3181350"/>
          <p14:tracePt t="9976" x="5181600" y="3162300"/>
          <p14:tracePt t="11022" x="5181600" y="3181350"/>
          <p14:tracePt t="11030" x="5181600" y="3200400"/>
          <p14:tracePt t="11038" x="5181600" y="3238500"/>
          <p14:tracePt t="11046" x="5181600" y="3267075"/>
          <p14:tracePt t="11054" x="5181600" y="3314700"/>
          <p14:tracePt t="11062" x="5181600" y="3371850"/>
          <p14:tracePt t="11070" x="5181600" y="3390900"/>
          <p14:tracePt t="11078" x="5181600" y="3419475"/>
          <p14:tracePt t="11086" x="5181600" y="3467100"/>
          <p14:tracePt t="11095" x="5181600" y="3486150"/>
          <p14:tracePt t="11102" x="5181600" y="3505200"/>
          <p14:tracePt t="11110" x="5181600" y="3524250"/>
          <p14:tracePt t="11119" x="5181600" y="3543300"/>
          <p14:tracePt t="11127" x="5181600" y="3552825"/>
          <p14:tracePt t="11602" x="5181600" y="3571875"/>
          <p14:tracePt t="11609" x="5181600" y="3590925"/>
          <p14:tracePt t="11617" x="5181600" y="3638550"/>
          <p14:tracePt t="11626" x="5162550" y="3676650"/>
          <p14:tracePt t="11634" x="5143500" y="3724275"/>
          <p14:tracePt t="11642" x="5133975" y="3771900"/>
          <p14:tracePt t="11650" x="5114925" y="3810000"/>
          <p14:tracePt t="11658" x="5114925" y="3848100"/>
          <p14:tracePt t="11666" x="5114925" y="3924300"/>
          <p14:tracePt t="11674" x="5095875" y="3981450"/>
          <p14:tracePt t="11682" x="5095875" y="4067175"/>
          <p14:tracePt t="11690" x="5095875" y="4076700"/>
          <p14:tracePt t="11698" x="5095875" y="4152900"/>
          <p14:tracePt t="11707" x="5095875" y="4181475"/>
          <p14:tracePt t="11714" x="5095875" y="4229100"/>
          <p14:tracePt t="11723" x="5095875" y="4248150"/>
          <p14:tracePt t="11730" x="5095875" y="4286250"/>
          <p14:tracePt t="11746" x="5095875" y="4305300"/>
          <p14:tracePt t="11762" x="5095875" y="4314825"/>
          <p14:tracePt t="11843" x="5095875" y="4305300"/>
          <p14:tracePt t="11859" x="5076825" y="4305300"/>
          <p14:tracePt t="11875" x="5076825" y="4286250"/>
          <p14:tracePt t="11891" x="5076825" y="4267200"/>
          <p14:tracePt t="11899" x="5067300" y="4267200"/>
          <p14:tracePt t="11907" x="5067300" y="4248150"/>
          <p14:tracePt t="11915" x="5067300" y="4229100"/>
          <p14:tracePt t="11923" x="5048250" y="4229100"/>
          <p14:tracePt t="11947" x="5048250" y="4219575"/>
          <p14:tracePt t="12012" x="5029200" y="4219575"/>
          <p14:tracePt t="12165" x="5029200" y="4200525"/>
          <p14:tracePt t="12768" x="4991100" y="4200525"/>
          <p14:tracePt t="12776" x="4943475" y="4200525"/>
          <p14:tracePt t="12784" x="4895850" y="4219575"/>
          <p14:tracePt t="12792" x="4829175" y="4229100"/>
          <p14:tracePt t="12800" x="4743450" y="4248150"/>
          <p14:tracePt t="12809" x="4657725" y="4248150"/>
          <p14:tracePt t="12816" x="4572000" y="4267200"/>
          <p14:tracePt t="12825" x="4457700" y="4267200"/>
          <p14:tracePt t="12833" x="4352925" y="4286250"/>
          <p14:tracePt t="12841" x="4248150" y="4286250"/>
          <p14:tracePt t="12849" x="4162425" y="4286250"/>
          <p14:tracePt t="12857" x="4076700" y="4286250"/>
          <p14:tracePt t="12865" x="3981450" y="4286250"/>
          <p14:tracePt t="12873" x="3876675" y="4286250"/>
          <p14:tracePt t="12881" x="3790950" y="4286250"/>
          <p14:tracePt t="12890" x="3695700" y="4286250"/>
          <p14:tracePt t="12897" x="3657600" y="4286250"/>
          <p14:tracePt t="12905" x="3590925" y="4286250"/>
          <p14:tracePt t="12913" x="3543300" y="4267200"/>
          <p14:tracePt t="12921" x="3467100" y="4267200"/>
          <p14:tracePt t="12929" x="3438525" y="4248150"/>
          <p14:tracePt t="12937" x="3390900" y="4248150"/>
          <p14:tracePt t="12945" x="3352800" y="4248150"/>
          <p14:tracePt t="12953" x="3314700" y="4229100"/>
          <p14:tracePt t="12961" x="3286125" y="4229100"/>
          <p14:tracePt t="12969" x="3267075" y="4229100"/>
          <p14:tracePt t="12978" x="3238500" y="4229100"/>
          <p14:tracePt t="12985" x="3219450" y="4229100"/>
          <p14:tracePt t="12993" x="3200400" y="4219575"/>
          <p14:tracePt t="13002" x="3162300" y="4219575"/>
          <p14:tracePt t="13018" x="3152775" y="4219575"/>
          <p14:tracePt t="13034" x="3133725" y="4219575"/>
          <p14:tracePt t="14385" x="3086100" y="4219575"/>
          <p14:tracePt t="14394" x="3028950" y="4181475"/>
          <p14:tracePt t="14402" x="3000375" y="4152900"/>
          <p14:tracePt t="14410" x="2943225" y="4114800"/>
          <p14:tracePt t="14418" x="2933700" y="4095750"/>
          <p14:tracePt t="14426" x="2895600" y="4067175"/>
          <p14:tracePt t="14434" x="2876550" y="4029075"/>
          <p14:tracePt t="14442" x="2857500" y="3981450"/>
          <p14:tracePt t="14450" x="2847975" y="3943350"/>
          <p14:tracePt t="14458" x="2809875" y="3876675"/>
          <p14:tracePt t="14466" x="2781300" y="3771900"/>
          <p14:tracePt t="14474" x="2762250" y="3695700"/>
          <p14:tracePt t="14482" x="2743200" y="3590925"/>
          <p14:tracePt t="14490" x="2724150" y="3505200"/>
          <p14:tracePt t="14498" x="2724150" y="3457575"/>
          <p14:tracePt t="14507" x="2724150" y="3390900"/>
          <p14:tracePt t="14514" x="2705100" y="3314700"/>
          <p14:tracePt t="14523" x="2705100" y="3286125"/>
          <p14:tracePt t="14530" x="2705100" y="3248025"/>
          <p14:tracePt t="14538" x="2695575" y="3238500"/>
          <p14:tracePt t="14546" x="2695575" y="3219450"/>
          <p14:tracePt t="14555" x="2695575" y="3200400"/>
          <p14:tracePt t="14667" x="2676525" y="3200400"/>
          <p14:tracePt t="14675" x="2676525" y="3219450"/>
          <p14:tracePt t="14707" x="2676525" y="3238500"/>
          <p14:tracePt t="14715" x="2657475" y="3238500"/>
          <p14:tracePt t="14747" x="2657475" y="3248025"/>
          <p14:tracePt t="14764" x="2657475" y="3267075"/>
          <p14:tracePt t="14780" x="2657475" y="3286125"/>
          <p14:tracePt t="14788" x="2657475" y="3305175"/>
          <p14:tracePt t="14796" x="2657475" y="3333750"/>
          <p14:tracePt t="14807" x="2657475" y="3352800"/>
          <p14:tracePt t="14812" x="2657475" y="3371850"/>
          <p14:tracePt t="14820" x="2657475" y="3400425"/>
          <p14:tracePt t="14828" x="2657475" y="3438525"/>
          <p14:tracePt t="14836" x="2676525" y="3457575"/>
          <p14:tracePt t="14844" x="2695575" y="3467100"/>
          <p14:tracePt t="14852" x="2705100" y="3486150"/>
          <p14:tracePt t="14860" x="2743200" y="3505200"/>
          <p14:tracePt t="14868" x="2762250" y="3505200"/>
          <p14:tracePt t="14876" x="2781300" y="3505200"/>
          <p14:tracePt t="14884" x="2809875" y="3524250"/>
          <p14:tracePt t="14893" x="2847975" y="3524250"/>
          <p14:tracePt t="14901" x="2876550" y="3524250"/>
          <p14:tracePt t="14908" x="2895600" y="3524250"/>
          <p14:tracePt t="14917" x="2933700" y="3524250"/>
          <p14:tracePt t="14925" x="2962275" y="3505200"/>
          <p14:tracePt t="14933" x="3000375" y="3486150"/>
          <p14:tracePt t="14941" x="3009900" y="3486150"/>
          <p14:tracePt t="14949" x="3048000" y="3467100"/>
          <p14:tracePt t="14957" x="3067050" y="3457575"/>
          <p14:tracePt t="14973" x="3086100" y="3457575"/>
          <p14:tracePt t="14990" x="3086100" y="3438525"/>
          <p14:tracePt t="15005" x="3095625" y="3438525"/>
          <p14:tracePt t="15263" x="3152775" y="3438525"/>
          <p14:tracePt t="15270" x="3200400" y="3438525"/>
          <p14:tracePt t="15279" x="3305175" y="3438525"/>
          <p14:tracePt t="15287" x="3419475" y="3438525"/>
          <p14:tracePt t="15295" x="3590925" y="3467100"/>
          <p14:tracePt t="15303" x="3771900" y="3505200"/>
          <p14:tracePt t="15311" x="3981450" y="3543300"/>
          <p14:tracePt t="15319" x="4200525" y="3571875"/>
          <p14:tracePt t="15327" x="4419600" y="3609975"/>
          <p14:tracePt t="15335" x="4638675" y="3638550"/>
          <p14:tracePt t="15343" x="4895850" y="3676650"/>
          <p14:tracePt t="15351" x="5114925" y="3695700"/>
          <p14:tracePt t="15359" x="5219700" y="3695700"/>
          <p14:tracePt t="15367" x="5381625" y="3705225"/>
          <p14:tracePt t="15375" x="5524500" y="3705225"/>
          <p14:tracePt t="15383" x="5657850" y="3705225"/>
          <p14:tracePt t="15391" x="5686425" y="3705225"/>
          <p14:tracePt t="15399" x="5791200" y="3705225"/>
          <p14:tracePt t="15407" x="5838825" y="3705225"/>
          <p14:tracePt t="15415" x="5895975" y="3705225"/>
          <p14:tracePt t="15424" x="5905500" y="3705225"/>
          <p14:tracePt t="15431" x="5924550" y="3705225"/>
          <p14:tracePt t="15440" x="5943600" y="3695700"/>
          <p14:tracePt t="15464" x="5962650" y="3695700"/>
          <p14:tracePt t="15504" x="5943600" y="3695700"/>
          <p14:tracePt t="15520" x="5924550" y="3695700"/>
          <p14:tracePt t="15536" x="5905500" y="3695700"/>
          <p14:tracePt t="15560" x="5895975" y="3695700"/>
          <p14:tracePt t="15608" x="5876925" y="3695700"/>
          <p14:tracePt t="15665" x="5857875" y="3695700"/>
          <p14:tracePt t="15713" x="5838825" y="3695700"/>
          <p14:tracePt t="15737" x="5829300" y="3695700"/>
          <p14:tracePt t="15753" x="5810250" y="3705225"/>
          <p14:tracePt t="15777" x="5791200" y="3705225"/>
          <p14:tracePt t="15817" x="5772150" y="3705225"/>
          <p14:tracePt t="17226" x="5772150" y="3724275"/>
          <p14:tracePt t="17234" x="5791200" y="3771900"/>
          <p14:tracePt t="17242" x="5829300" y="3810000"/>
          <p14:tracePt t="17250" x="5838825" y="3857625"/>
          <p14:tracePt t="17258" x="5876925" y="3924300"/>
          <p14:tracePt t="17266" x="5895975" y="4010025"/>
          <p14:tracePt t="17274" x="5924550" y="4114800"/>
          <p14:tracePt t="17282" x="5962650" y="4200525"/>
          <p14:tracePt t="17290" x="5981700" y="4305300"/>
          <p14:tracePt t="17298" x="5991225" y="4371975"/>
          <p14:tracePt t="17307" x="6010275" y="4419600"/>
          <p14:tracePt t="17314" x="6029325" y="4467225"/>
          <p14:tracePt t="17323" x="6048375" y="4524375"/>
          <p14:tracePt t="17330" x="6057900" y="4572000"/>
          <p14:tracePt t="17339" x="6076950" y="4657725"/>
          <p14:tracePt t="17346" x="6096000" y="4686300"/>
          <p14:tracePt t="17355" x="6096000" y="4724400"/>
          <p14:tracePt t="17363" x="6115050" y="4762500"/>
          <p14:tracePt t="17370" x="6115050" y="4791075"/>
          <p14:tracePt t="17379" x="6134100" y="4829175"/>
          <p14:tracePt t="17387" x="6143625" y="4857750"/>
          <p14:tracePt t="17395" x="6143625" y="4895850"/>
          <p14:tracePt t="17403" x="6162675" y="4914900"/>
          <p14:tracePt t="17411" x="6162675" y="4924425"/>
          <p14:tracePt t="17427" x="6181725" y="4943475"/>
          <p14:tracePt t="17773" x="6181725" y="4981575"/>
          <p14:tracePt t="17781" x="6181725" y="5010150"/>
          <p14:tracePt t="17790" x="6181725" y="5048250"/>
          <p14:tracePt t="17797" x="6181725" y="5076825"/>
          <p14:tracePt t="17805" x="6181725" y="5133975"/>
          <p14:tracePt t="17813" x="6181725" y="5219700"/>
          <p14:tracePt t="17821" x="6181725" y="5295900"/>
          <p14:tracePt t="17829" x="6181725" y="5372100"/>
          <p14:tracePt t="17837" x="6181725" y="5448300"/>
          <p14:tracePt t="17845" x="6200775" y="5534025"/>
          <p14:tracePt t="17853" x="6200775" y="5619750"/>
          <p14:tracePt t="17862" x="6200775" y="5705475"/>
          <p14:tracePt t="17869" x="6200775" y="5772150"/>
          <p14:tracePt t="17877" x="6200775" y="5838825"/>
          <p14:tracePt t="17885" x="6200775" y="5895975"/>
          <p14:tracePt t="17893" x="6200775" y="5943600"/>
          <p14:tracePt t="17901" x="6181725" y="5991225"/>
          <p14:tracePt t="17910" x="6162675" y="6048375"/>
          <p14:tracePt t="17918" x="6143625" y="6096000"/>
          <p14:tracePt t="17926" x="6143625" y="6134100"/>
          <p14:tracePt t="17934" x="6134100" y="6181725"/>
          <p14:tracePt t="17942" x="6115050" y="6210300"/>
          <p14:tracePt t="17950" x="6096000" y="6248400"/>
          <p14:tracePt t="17958" x="6076950" y="6286500"/>
          <p14:tracePt t="17966" x="6057900" y="6296025"/>
          <p14:tracePt t="17974" x="6048375" y="6334125"/>
          <p14:tracePt t="17982" x="6029325" y="6353175"/>
          <p14:tracePt t="17990" x="5991225" y="6381750"/>
          <p14:tracePt t="17998" x="5981700" y="6400800"/>
          <p14:tracePt t="18007" x="5962650" y="6400800"/>
          <p14:tracePt t="18014" x="5943600" y="6419850"/>
          <p14:tracePt t="18023" x="5924550" y="6419850"/>
          <p14:tracePt t="18030" x="5924550" y="6438900"/>
          <p14:tracePt t="18040" x="5905500" y="6438900"/>
          <p14:tracePt t="18046" x="5895975" y="6448425"/>
          <p14:tracePt t="18057" x="5876925" y="6448425"/>
          <p14:tracePt t="18062" x="5857875" y="6448425"/>
          <p14:tracePt t="18073" x="5838825" y="6467475"/>
          <p14:tracePt t="18079" x="5829300" y="6467475"/>
          <p14:tracePt t="18090" x="5810250" y="6467475"/>
          <p14:tracePt t="18094" x="5791200" y="6467475"/>
          <p14:tracePt t="18107" x="5772150" y="6467475"/>
          <p14:tracePt t="18111" x="5753100" y="6467475"/>
          <p14:tracePt t="18123" x="5743575" y="6467475"/>
          <p14:tracePt t="18127" x="5705475" y="6467475"/>
          <p14:tracePt t="18140" x="5686425" y="6448425"/>
          <p14:tracePt t="18143" x="5676900" y="6448425"/>
          <p14:tracePt t="18157" x="5657850" y="6438900"/>
          <p14:tracePt t="18160" x="5638800" y="6438900"/>
          <p14:tracePt t="18173" x="5619750" y="6419850"/>
          <p14:tracePt t="18176" x="5600700" y="6419850"/>
          <p14:tracePt t="18207" x="5591175" y="6400800"/>
          <p14:tracePt t="18239" x="5572125" y="6400800"/>
          <p14:tracePt t="18247" x="5572125" y="6381750"/>
          <p14:tracePt t="18264" x="5553075" y="6362700"/>
          <p14:tracePt t="18272" x="5553075" y="6353175"/>
          <p14:tracePt t="21526" x="5534025" y="6362700"/>
          <p14:tracePt t="21532" x="5524500" y="6381750"/>
          <p14:tracePt t="21542" x="5505450" y="6381750"/>
          <p14:tracePt t="21546" x="5467350" y="6400800"/>
          <p14:tracePt t="21558" x="5448300" y="6400800"/>
          <p14:tracePt t="21563" x="5400675" y="6419850"/>
          <p14:tracePt t="21574" x="5381625" y="6419850"/>
          <p14:tracePt t="21579" x="5353050" y="6419850"/>
          <p14:tracePt t="23781" x="5295900" y="6296025"/>
          <p14:tracePt t="23790" x="5248275" y="6143625"/>
          <p14:tracePt t="23798" x="5200650" y="6010275"/>
          <p14:tracePt t="23805" x="5181600" y="5876925"/>
          <p14:tracePt t="23814" x="5143500" y="5743575"/>
          <p14:tracePt t="23822" x="5143500" y="5638800"/>
          <p14:tracePt t="23830" x="5143500" y="5534025"/>
          <p14:tracePt t="23838" x="5143500" y="5438775"/>
          <p14:tracePt t="23846" x="5143500" y="5353050"/>
          <p14:tracePt t="23854" x="5143500" y="5295900"/>
          <p14:tracePt t="23862" x="5143500" y="5286375"/>
          <p14:tracePt t="23870" x="5143500" y="5200650"/>
          <p14:tracePt t="23878" x="5143500" y="5143500"/>
          <p14:tracePt t="23886" x="5143500" y="5114925"/>
          <p14:tracePt t="23894" x="5143500" y="5095875"/>
          <p14:tracePt t="23902" x="5162550" y="5076825"/>
          <p14:tracePt t="23918" x="5162550" y="5067300"/>
          <p14:tracePt t="23934" x="5181600" y="5067300"/>
          <p14:tracePt t="23958" x="5181600" y="5048250"/>
          <p14:tracePt t="24240" x="5162550" y="5048250"/>
          <p14:tracePt t="24248" x="5133975" y="5048250"/>
          <p14:tracePt t="24257" x="5067300" y="5048250"/>
          <p14:tracePt t="24264" x="4962525" y="5029200"/>
          <p14:tracePt t="24273" x="4857750" y="4991100"/>
          <p14:tracePt t="24280" x="4724400" y="4943475"/>
          <p14:tracePt t="24288" x="4552950" y="4876800"/>
          <p14:tracePt t="24296" x="4381500" y="4772025"/>
          <p14:tracePt t="24304" x="4181475" y="4686300"/>
          <p14:tracePt t="24312" x="4010025" y="4591050"/>
          <p14:tracePt t="24321" x="3924300" y="4552950"/>
          <p14:tracePt t="24328" x="3771900" y="4457700"/>
          <p14:tracePt t="24337" x="3657600" y="4400550"/>
          <p14:tracePt t="24345" x="3609975" y="4371975"/>
          <p14:tracePt t="24353" x="3524250" y="4314825"/>
          <p14:tracePt t="24361" x="3457575" y="4305300"/>
          <p14:tracePt t="24369" x="3419475" y="4286250"/>
          <p14:tracePt t="24377" x="3390900" y="4267200"/>
          <p14:tracePt t="24385" x="3352800" y="4267200"/>
          <p14:tracePt t="24393" x="3333750" y="4267200"/>
          <p14:tracePt t="24425" x="3314700" y="4267200"/>
          <p14:tracePt t="24537" x="3305175" y="4267200"/>
          <p14:tracePt t="24546" x="3305175" y="4286250"/>
          <p14:tracePt t="24554" x="3286125" y="4286250"/>
          <p14:tracePt t="24570" x="3267075" y="4305300"/>
          <p14:tracePt t="24594" x="3248025" y="4305300"/>
          <p14:tracePt t="24602" x="3248025" y="4314825"/>
          <p14:tracePt t="24618" x="3238500" y="4314825"/>
          <p14:tracePt t="24626" x="3238500" y="4333875"/>
          <p14:tracePt t="24650" x="3238500" y="4352925"/>
          <p14:tracePt t="24682" x="3238500" y="4371975"/>
          <p14:tracePt t="24699" x="3219450" y="4371975"/>
          <p14:tracePt t="25278" x="3219450" y="4352925"/>
          <p14:tracePt t="25294" x="3219450" y="4333875"/>
          <p14:tracePt t="25310" x="3219450" y="4314825"/>
          <p14:tracePt t="25350" x="3219450" y="4305300"/>
          <p14:tracePt t="25479" x="3219450" y="4286250"/>
          <p14:tracePt t="26034" x="3238500" y="4286250"/>
          <p14:tracePt t="26066" x="3248025" y="4286250"/>
          <p14:tracePt t="26098" x="3248025" y="4267200"/>
          <p14:tracePt t="26115" x="3267075" y="4267200"/>
          <p14:tracePt t="26195" x="3286125" y="4248150"/>
          <p14:tracePt t="26428" x="3305175" y="4248150"/>
          <p14:tracePt t="26436" x="3352800" y="4248150"/>
          <p14:tracePt t="26444" x="3419475" y="4248150"/>
          <p14:tracePt t="26453" x="3552825" y="4248150"/>
          <p14:tracePt t="26460" x="3657600" y="4267200"/>
          <p14:tracePt t="26468" x="3771900" y="4305300"/>
          <p14:tracePt t="26477" x="3914775" y="4305300"/>
          <p14:tracePt t="26484" x="4076700" y="4314825"/>
          <p14:tracePt t="26493" x="4267200" y="4314825"/>
          <p14:tracePt t="26501" x="4352925" y="4333875"/>
          <p14:tracePt t="26509" x="4505325" y="4352925"/>
          <p14:tracePt t="26517" x="4657725" y="4352925"/>
          <p14:tracePt t="26525" x="4791075" y="4371975"/>
          <p14:tracePt t="26533" x="4895850" y="4371975"/>
          <p14:tracePt t="26541" x="4991100" y="4371975"/>
          <p14:tracePt t="26549" x="5029200" y="4381500"/>
          <p14:tracePt t="26557" x="5114925" y="4381500"/>
          <p14:tracePt t="26565" x="5162550" y="4381500"/>
          <p14:tracePt t="26574" x="5229225" y="4400550"/>
          <p14:tracePt t="26581" x="5267325" y="4400550"/>
          <p14:tracePt t="26590" x="5314950" y="4400550"/>
          <p14:tracePt t="26597" x="5353050" y="4400550"/>
          <p14:tracePt t="26605" x="5381625" y="4400550"/>
          <p14:tracePt t="26614" x="5400675" y="4400550"/>
          <p14:tracePt t="26621" x="5419725" y="4400550"/>
          <p14:tracePt t="26629" x="5438775" y="4400550"/>
          <p14:tracePt t="26637" x="5448300" y="4400550"/>
          <p14:tracePt t="26662" x="5467350" y="4400550"/>
          <p14:tracePt t="26750" x="5467350" y="4381500"/>
          <p14:tracePt t="26766" x="5486400" y="4381500"/>
          <p14:tracePt t="26927" x="5505450" y="4381500"/>
          <p14:tracePt t="26935" x="5524500" y="4381500"/>
          <p14:tracePt t="26943" x="5534025" y="4381500"/>
          <p14:tracePt t="26951" x="5553075" y="4381500"/>
          <p14:tracePt t="26959" x="5572125" y="4381500"/>
          <p14:tracePt t="26967" x="5600700" y="4381500"/>
          <p14:tracePt t="26975" x="5619750" y="4381500"/>
          <p14:tracePt t="26983" x="5638800" y="4381500"/>
          <p14:tracePt t="26991" x="5657850" y="4381500"/>
          <p14:tracePt t="27000" x="5676900" y="4381500"/>
          <p14:tracePt t="27008" x="5686425" y="4381500"/>
          <p14:tracePt t="27032" x="5705475" y="4381500"/>
          <p14:tracePt t="27040" x="5705475" y="4400550"/>
          <p14:tracePt t="27057" x="5724525" y="4400550"/>
          <p14:tracePt t="27402" x="5705475" y="4400550"/>
          <p14:tracePt t="27410" x="5657850" y="4400550"/>
          <p14:tracePt t="27418" x="5600700" y="4400550"/>
          <p14:tracePt t="27426" x="5534025" y="4400550"/>
          <p14:tracePt t="27434" x="5467350" y="4400550"/>
          <p14:tracePt t="27442" x="5400675" y="4381500"/>
          <p14:tracePt t="27450" x="5334000" y="4371975"/>
          <p14:tracePt t="27458" x="5267325" y="4352925"/>
          <p14:tracePt t="27466" x="5229225" y="4352925"/>
          <p14:tracePt t="27474" x="5133975" y="4333875"/>
          <p14:tracePt t="27482" x="5095875" y="4333875"/>
          <p14:tracePt t="27491" x="5048250" y="4314825"/>
          <p14:tracePt t="27498" x="5010150" y="4314825"/>
          <p14:tracePt t="27507" x="4981575" y="4305300"/>
          <p14:tracePt t="27515" x="4962525" y="4305300"/>
          <p14:tracePt t="27524" x="4943475" y="4305300"/>
          <p14:tracePt t="27531" x="4924425" y="4305300"/>
          <p14:tracePt t="27603" x="4943475" y="4305300"/>
          <p14:tracePt t="27611" x="4962525" y="4305300"/>
          <p14:tracePt t="27619" x="4991100" y="4305300"/>
          <p14:tracePt t="27627" x="5010150" y="4305300"/>
          <p14:tracePt t="27635" x="5029200" y="4305300"/>
          <p14:tracePt t="27643" x="5048250" y="4305300"/>
          <p14:tracePt t="27651" x="5067300" y="4305300"/>
          <p14:tracePt t="27659" x="5076825" y="4305300"/>
          <p14:tracePt t="27667" x="5095875" y="4305300"/>
          <p14:tracePt t="27675" x="5114925" y="4305300"/>
          <p14:tracePt t="27683" x="5133975" y="4305300"/>
          <p14:tracePt t="27691" x="5143500" y="4286250"/>
          <p14:tracePt t="27699" x="5162550" y="4286250"/>
          <p14:tracePt t="27708" x="5181600" y="4286250"/>
          <p14:tracePt t="28279" x="5114925" y="4267200"/>
          <p14:tracePt t="28287" x="5067300" y="4267200"/>
          <p14:tracePt t="28295" x="4981575" y="4248150"/>
          <p14:tracePt t="28303" x="4914900" y="4229100"/>
          <p14:tracePt t="28311" x="4857750" y="4219575"/>
          <p14:tracePt t="28319" x="4829175" y="4200525"/>
          <p14:tracePt t="28327" x="4791075" y="4181475"/>
          <p14:tracePt t="28335" x="4772025" y="4162425"/>
          <p14:tracePt t="28343" x="4762500" y="4162425"/>
          <p14:tracePt t="28359" x="4743450" y="4152900"/>
          <p14:tracePt t="28375" x="4724400" y="4133850"/>
          <p14:tracePt t="28399" x="4724400" y="4114800"/>
          <p14:tracePt t="28408" x="4724400" y="4095750"/>
          <p14:tracePt t="28721" x="4762500" y="4095750"/>
          <p14:tracePt t="28729" x="4791075" y="4114800"/>
          <p14:tracePt t="28737" x="4810125" y="4133850"/>
          <p14:tracePt t="28745" x="4876800" y="4152900"/>
          <p14:tracePt t="28753" x="4914900" y="4181475"/>
          <p14:tracePt t="28761" x="4981575" y="4219575"/>
          <p14:tracePt t="28770" x="4991100" y="4219575"/>
          <p14:tracePt t="28778" x="5076825" y="4267200"/>
          <p14:tracePt t="28786" x="5095875" y="4267200"/>
          <p14:tracePt t="28794" x="5181600" y="4305300"/>
          <p14:tracePt t="28802" x="5200650" y="4305300"/>
          <p14:tracePt t="28810" x="5248275" y="4305300"/>
          <p14:tracePt t="28818" x="5267325" y="4305300"/>
          <p14:tracePt t="28826" x="5295900" y="4314825"/>
          <p14:tracePt t="28834" x="5314950" y="4314825"/>
          <p14:tracePt t="28842" x="5334000" y="4314825"/>
          <p14:tracePt t="28858" x="5353050" y="4314825"/>
          <p14:tracePt t="28946" x="5334000" y="4314825"/>
          <p14:tracePt t="28955" x="5314950" y="4314825"/>
          <p14:tracePt t="28987" x="5314950" y="4333875"/>
          <p14:tracePt t="28995" x="5295900" y="4333875"/>
          <p14:tracePt t="29091" x="5314950" y="4333875"/>
          <p14:tracePt t="29341" x="5314950" y="4352925"/>
          <p14:tracePt t="29357" x="5295900" y="4371975"/>
          <p14:tracePt t="29374" x="5286375" y="4371975"/>
          <p14:tracePt t="29381" x="5267325" y="4371975"/>
          <p14:tracePt t="29390" x="5229225" y="4381500"/>
          <p14:tracePt t="29397" x="5219700" y="4381500"/>
          <p14:tracePt t="29405" x="5200650" y="4381500"/>
          <p14:tracePt t="29413" x="5162550" y="4381500"/>
          <p14:tracePt t="29421" x="5133975" y="4381500"/>
          <p14:tracePt t="29429" x="5114925" y="4381500"/>
          <p14:tracePt t="29437" x="5095875" y="4381500"/>
          <p14:tracePt t="29446" x="5067300" y="4381500"/>
          <p14:tracePt t="29453" x="5048250" y="4381500"/>
          <p14:tracePt t="29462" x="5029200" y="4381500"/>
          <p14:tracePt t="29470" x="5010150" y="4381500"/>
          <p14:tracePt t="29478" x="4991100" y="4381500"/>
          <p14:tracePt t="29486" x="4981575" y="4381500"/>
          <p14:tracePt t="29502" x="4962525" y="4381500"/>
          <p14:tracePt t="29526" x="4943475" y="4381500"/>
          <p14:tracePt t="29968" x="4924425" y="4381500"/>
          <p14:tracePt t="29984" x="4914900" y="4381500"/>
          <p14:tracePt t="29993" x="4895850" y="4381500"/>
          <p14:tracePt t="30001" x="4895850" y="4371975"/>
          <p14:tracePt t="30009" x="4876800" y="4371975"/>
          <p14:tracePt t="30025" x="4857750" y="4352925"/>
          <p14:tracePt t="30033" x="4838700" y="4352925"/>
          <p14:tracePt t="30041" x="4829175" y="4333875"/>
          <p14:tracePt t="30049" x="4829175" y="4314825"/>
          <p14:tracePt t="30057" x="4810125" y="4314825"/>
          <p14:tracePt t="30065" x="4810125" y="4305300"/>
          <p14:tracePt t="30074" x="4810125" y="4286250"/>
          <p14:tracePt t="30081" x="4791075" y="4286250"/>
          <p14:tracePt t="30097" x="4791075" y="4267200"/>
          <p14:tracePt t="30226" x="4810125" y="4286250"/>
          <p14:tracePt t="30234" x="4829175" y="4286250"/>
          <p14:tracePt t="30242" x="4838700" y="4305300"/>
          <p14:tracePt t="30250" x="4857750" y="4305300"/>
          <p14:tracePt t="30258" x="4876800" y="4314825"/>
          <p14:tracePt t="30266" x="4895850" y="4314825"/>
          <p14:tracePt t="30274" x="4914900" y="4314825"/>
          <p14:tracePt t="30282" x="4924425" y="4333875"/>
          <p14:tracePt t="30298" x="4943475" y="4333875"/>
          <p14:tracePt t="30322" x="4962525" y="4333875"/>
          <p14:tracePt t="30403" x="4981575" y="4352925"/>
          <p14:tracePt t="30419" x="4991100" y="4352925"/>
          <p14:tracePt t="30427" x="5010150" y="4352925"/>
          <p14:tracePt t="30435" x="5029200" y="4371975"/>
          <p14:tracePt t="30443" x="5048250" y="4371975"/>
          <p14:tracePt t="30451" x="5067300" y="4371975"/>
          <p14:tracePt t="30467" x="5067300" y="4381500"/>
          <p14:tracePt t="30475" x="5076825" y="4381500"/>
          <p14:tracePt t="30660" x="5095875" y="4371975"/>
          <p14:tracePt t="30668" x="5114925" y="4371975"/>
          <p14:tracePt t="30677" x="5133975" y="4371975"/>
          <p14:tracePt t="30684" x="5143500" y="4371975"/>
          <p14:tracePt t="30692" x="5162550" y="4371975"/>
          <p14:tracePt t="30701" x="5181600" y="4371975"/>
          <p14:tracePt t="30709" x="5200650" y="4352925"/>
          <p14:tracePt t="30717" x="5219700" y="4352925"/>
          <p14:tracePt t="30725" x="5229225" y="4352925"/>
          <p14:tracePt t="30741" x="5248275" y="4352925"/>
          <p14:tracePt t="30765" x="5267325" y="4352925"/>
          <p14:tracePt t="30902" x="5248275" y="4352925"/>
          <p14:tracePt t="30910" x="5229225" y="4352925"/>
          <p14:tracePt t="30926" x="5219700" y="4352925"/>
          <p14:tracePt t="30942" x="5200650" y="4352925"/>
          <p14:tracePt t="30966" x="5181600" y="4352925"/>
          <p14:tracePt t="31143" x="5200650" y="4352925"/>
          <p14:tracePt t="31159" x="5219700" y="4352925"/>
          <p14:tracePt t="31167" x="5229225" y="4352925"/>
          <p14:tracePt t="31175" x="5248275" y="4333875"/>
          <p14:tracePt t="31183" x="5267325" y="4333875"/>
          <p14:tracePt t="31199" x="5286375" y="4314825"/>
          <p14:tracePt t="31207" x="5295900" y="4314825"/>
          <p14:tracePt t="31224" x="5314950" y="4314825"/>
          <p14:tracePt t="31240" x="5334000" y="4314825"/>
          <p14:tracePt t="32350" x="5314950" y="4314825"/>
          <p14:tracePt t="32438" x="5295900" y="4314825"/>
          <p14:tracePt t="32446" x="5286375" y="4314825"/>
          <p14:tracePt t="32454" x="5267325" y="4314825"/>
          <p14:tracePt t="32463" x="5229225" y="4333875"/>
          <p14:tracePt t="32471" x="5200650" y="4333875"/>
          <p14:tracePt t="32479" x="5133975" y="4352925"/>
          <p14:tracePt t="32487" x="5048250" y="4371975"/>
          <p14:tracePt t="32495" x="4914900" y="4400550"/>
          <p14:tracePt t="32503" x="4762500" y="4419600"/>
          <p14:tracePt t="32511" x="4591050" y="4438650"/>
          <p14:tracePt t="32519" x="4400550" y="4438650"/>
          <p14:tracePt t="32527" x="4200525" y="4438650"/>
          <p14:tracePt t="32535" x="3981450" y="4438650"/>
          <p14:tracePt t="32543" x="3771900" y="4438650"/>
          <p14:tracePt t="32551" x="3571875" y="4381500"/>
          <p14:tracePt t="32559" x="3486150" y="4352925"/>
          <p14:tracePt t="32567" x="3333750" y="4267200"/>
          <p14:tracePt t="32575" x="3219450" y="4181475"/>
          <p14:tracePt t="32583" x="3133725" y="4076700"/>
          <p14:tracePt t="32591" x="3095625" y="4000500"/>
          <p14:tracePt t="32599" x="3086100" y="3895725"/>
          <p14:tracePt t="32608" x="3086100" y="3810000"/>
          <p14:tracePt t="32615" x="3086100" y="3724275"/>
          <p14:tracePt t="32624" x="3133725" y="3619500"/>
          <p14:tracePt t="32632" x="3238500" y="3571875"/>
          <p14:tracePt t="32640" x="3352800" y="3524250"/>
          <p14:tracePt t="32648" x="3419475" y="3524250"/>
          <p14:tracePt t="32657" x="3543300" y="3524250"/>
          <p14:tracePt t="32664" x="3590925" y="3524250"/>
          <p14:tracePt t="32674" x="3657600" y="3524250"/>
          <p14:tracePt t="32680" x="3724275" y="3524250"/>
          <p14:tracePt t="32690" x="3771900" y="3524250"/>
          <p14:tracePt t="32696" x="3790950" y="3524250"/>
          <p14:tracePt t="32707" x="3810000" y="3524250"/>
          <p14:tracePt t="32720" x="3810000" y="3543300"/>
          <p14:tracePt t="32736" x="3790950" y="3543300"/>
          <p14:tracePt t="32744" x="3743325" y="3552825"/>
          <p14:tracePt t="32752" x="3705225" y="3552825"/>
          <p14:tracePt t="32760" x="3638550" y="3571875"/>
          <p14:tracePt t="32769" x="3590925" y="3571875"/>
          <p14:tracePt t="32776" x="3505200" y="3590925"/>
          <p14:tracePt t="32784" x="3419475" y="3609975"/>
          <p14:tracePt t="32792" x="3314700" y="3638550"/>
          <p14:tracePt t="32801" x="3219450" y="3657600"/>
          <p14:tracePt t="32809" x="3114675" y="3676650"/>
          <p14:tracePt t="32817" x="3028950" y="3676650"/>
          <p14:tracePt t="32825" x="2981325" y="3695700"/>
          <p14:tracePt t="32833" x="2914650" y="3695700"/>
          <p14:tracePt t="32841" x="2857500" y="3705225"/>
          <p14:tracePt t="32849" x="2828925" y="3705225"/>
          <p14:tracePt t="32857" x="2790825" y="3705225"/>
          <p14:tracePt t="32865" x="2781300" y="3724275"/>
          <p14:tracePt t="32874" x="2762250" y="3743325"/>
          <p14:tracePt t="32881" x="2743200" y="3762375"/>
          <p14:tracePt t="32890" x="2743200" y="3771900"/>
          <p14:tracePt t="32897" x="2743200" y="3790950"/>
          <p14:tracePt t="32905" x="2743200" y="3810000"/>
          <p14:tracePt t="32913" x="2743200" y="3829050"/>
          <p14:tracePt t="32921" x="2743200" y="3876675"/>
          <p14:tracePt t="32929" x="2762250" y="3895725"/>
          <p14:tracePt t="32937" x="2790825" y="3924300"/>
          <p14:tracePt t="32945" x="2809875" y="3962400"/>
          <p14:tracePt t="32953" x="2847975" y="4000500"/>
          <p14:tracePt t="32961" x="2857500" y="4029075"/>
          <p14:tracePt t="32970" x="2876550" y="4067175"/>
          <p14:tracePt t="32978" x="2914650" y="4095750"/>
          <p14:tracePt t="32985" x="2933700" y="4133850"/>
          <p14:tracePt t="32994" x="2943225" y="4152900"/>
          <p14:tracePt t="33002" x="2962275" y="4181475"/>
          <p14:tracePt t="33010" x="2962275" y="4200525"/>
          <p14:tracePt t="33026" x="2981325" y="4219575"/>
          <p14:tracePt t="33082" x="3000375" y="4219575"/>
          <p14:tracePt t="33090" x="3000375" y="4200525"/>
          <p14:tracePt t="33098" x="3000375" y="4181475"/>
          <p14:tracePt t="33107" x="3009900" y="4162425"/>
          <p14:tracePt t="33114" x="3009900" y="4152900"/>
          <p14:tracePt t="33123" x="3028950" y="4133850"/>
          <p14:tracePt t="33380" x="3028950" y="4152900"/>
          <p14:tracePt t="33388" x="3028950" y="4162425"/>
          <p14:tracePt t="33396" x="3028950" y="4181475"/>
          <p14:tracePt t="33412" x="3028950" y="4200525"/>
          <p14:tracePt t="33420" x="3028950" y="4219575"/>
          <p14:tracePt t="33428" x="3028950" y="4229100"/>
          <p14:tracePt t="33444" x="3028950" y="4248150"/>
          <p14:tracePt t="33452" x="3028950" y="4267200"/>
          <p14:tracePt t="33460" x="3028950" y="4286250"/>
          <p14:tracePt t="33476" x="3028950" y="4305300"/>
          <p14:tracePt t="33484" x="3009900" y="4305300"/>
          <p14:tracePt t="33492" x="3000375" y="4314825"/>
          <p14:tracePt t="33501" x="2962275" y="4314825"/>
          <p14:tracePt t="33508" x="2943225" y="4314825"/>
          <p14:tracePt t="33517" x="2914650" y="4333875"/>
          <p14:tracePt t="33525" x="2895600" y="4333875"/>
          <p14:tracePt t="33533" x="2876550" y="4333875"/>
          <p14:tracePt t="33541" x="2857500" y="4333875"/>
          <p14:tracePt t="33549" x="2847975" y="4333875"/>
          <p14:tracePt t="33557" x="2828925" y="4333875"/>
          <p14:tracePt t="33581" x="2809875" y="4333875"/>
          <p14:tracePt t="33718" x="2828925" y="4333875"/>
          <p14:tracePt t="33734" x="2847975" y="4352925"/>
          <p14:tracePt t="33742" x="2857500" y="4352925"/>
          <p14:tracePt t="33766" x="2876550" y="4352925"/>
          <p14:tracePt t="33782" x="2895600" y="4352925"/>
          <p14:tracePt t="33790" x="2895600" y="4371975"/>
          <p14:tracePt t="33807" x="2914650" y="4371975"/>
          <p14:tracePt t="33840" x="2933700" y="4371975"/>
          <p14:tracePt t="33847" x="2933700" y="4381500"/>
          <p14:tracePt t="33870" x="2943225" y="4381500"/>
          <p14:tracePt t="34788" x="2933700" y="4381500"/>
          <p14:tracePt t="34796" x="2914650" y="4371975"/>
          <p14:tracePt t="34804" x="2876550" y="4352925"/>
          <p14:tracePt t="34812" x="2857500" y="4333875"/>
          <p14:tracePt t="34820" x="2828925" y="4305300"/>
          <p14:tracePt t="34828" x="2809875" y="4286250"/>
          <p14:tracePt t="34836" x="2790825" y="4248150"/>
          <p14:tracePt t="34844" x="2781300" y="4229100"/>
          <p14:tracePt t="34852" x="2781300" y="4219575"/>
          <p14:tracePt t="34860" x="2762250" y="4200525"/>
          <p14:tracePt t="34868" x="2762250" y="4181475"/>
          <p14:tracePt t="34876" x="2762250" y="4162425"/>
          <p14:tracePt t="34884" x="2762250" y="4152900"/>
          <p14:tracePt t="34892" x="2762250" y="4133850"/>
          <p14:tracePt t="34900" x="2762250" y="4114800"/>
          <p14:tracePt t="34909" x="2762250" y="4095750"/>
          <p14:tracePt t="34925" x="2762250" y="4076700"/>
          <p14:tracePt t="34933" x="2762250" y="4067175"/>
          <p14:tracePt t="34941" x="2781300" y="4067175"/>
          <p14:tracePt t="34949" x="2790825" y="4067175"/>
          <p14:tracePt t="34957" x="2790825" y="4048125"/>
          <p14:tracePt t="34965" x="2809875" y="4048125"/>
          <p14:tracePt t="34974" x="2828925" y="4048125"/>
          <p14:tracePt t="34981" x="2847975" y="4048125"/>
          <p14:tracePt t="34990" x="2857500" y="4048125"/>
          <p14:tracePt t="34997" x="2876550" y="4048125"/>
          <p14:tracePt t="35005" x="2895600" y="4067175"/>
          <p14:tracePt t="35013" x="2914650" y="4076700"/>
          <p14:tracePt t="35024" x="2943225" y="4095750"/>
          <p14:tracePt t="35029" x="2962275" y="4114800"/>
          <p14:tracePt t="35037" x="3000375" y="4133850"/>
          <p14:tracePt t="35045" x="3009900" y="4152900"/>
          <p14:tracePt t="35053" x="3028950" y="4152900"/>
          <p14:tracePt t="35061" x="3048000" y="4162425"/>
          <p14:tracePt t="35070" x="3067050" y="4162425"/>
          <p14:tracePt t="35077" x="3067050" y="4181475"/>
          <p14:tracePt t="35085" x="3086100" y="4200525"/>
          <p14:tracePt t="35094" x="3095625" y="4219575"/>
          <p14:tracePt t="35110" x="3095625" y="4229100"/>
          <p14:tracePt t="35118" x="3114675" y="4229100"/>
          <p14:tracePt t="35126" x="3114675" y="4248150"/>
          <p14:tracePt t="35134" x="3133725" y="4267200"/>
          <p14:tracePt t="35150" x="3133725" y="4286250"/>
          <p14:tracePt t="35182" x="3133725" y="4305300"/>
          <p14:tracePt t="35303" x="3133725" y="4286250"/>
          <p14:tracePt t="35673" x="3114675" y="4286250"/>
          <p14:tracePt t="35689" x="3095625" y="4286250"/>
          <p14:tracePt t="35697" x="3067050" y="4286250"/>
          <p14:tracePt t="35705" x="3048000" y="4286250"/>
          <p14:tracePt t="35713" x="3028950" y="4286250"/>
          <p14:tracePt t="35721" x="3009900" y="4286250"/>
          <p14:tracePt t="35729" x="2981325" y="4286250"/>
          <p14:tracePt t="35737" x="2962275" y="4286250"/>
          <p14:tracePt t="35745" x="2943225" y="4286250"/>
          <p14:tracePt t="35753" x="2933700" y="4267200"/>
          <p14:tracePt t="35761" x="2914650" y="4267200"/>
          <p14:tracePt t="35769" x="2895600" y="4267200"/>
          <p14:tracePt t="35794" x="2876550" y="4267200"/>
          <p14:tracePt t="36783" x="2895600" y="4267200"/>
          <p14:tracePt t="36791" x="2914650" y="4267200"/>
          <p14:tracePt t="36799" x="2933700" y="4267200"/>
          <p14:tracePt t="36807" x="2962275" y="4267200"/>
          <p14:tracePt t="36815" x="2981325" y="4248150"/>
          <p14:tracePt t="36824" x="3009900" y="4248150"/>
          <p14:tracePt t="36832" x="3048000" y="4229100"/>
          <p14:tracePt t="36840" x="3067050" y="4229100"/>
          <p14:tracePt t="36848" x="3095625" y="4229100"/>
          <p14:tracePt t="36856" x="3152775" y="4229100"/>
          <p14:tracePt t="36864" x="3181350" y="4229100"/>
          <p14:tracePt t="36872" x="3200400" y="4229100"/>
          <p14:tracePt t="36880" x="3248025" y="4229100"/>
          <p14:tracePt t="36888" x="3286125" y="4229100"/>
          <p14:tracePt t="36896" x="3305175" y="4229100"/>
          <p14:tracePt t="36904" x="3333750" y="4229100"/>
          <p14:tracePt t="36912" x="3352800" y="4229100"/>
          <p14:tracePt t="36920" x="3371850" y="4229100"/>
          <p14:tracePt t="36928" x="3390900" y="4229100"/>
          <p14:tracePt t="36936" x="3400425" y="4229100"/>
          <p14:tracePt t="36960" x="3419475" y="4229100"/>
          <p14:tracePt t="37065" x="3400425" y="4229100"/>
          <p14:tracePt t="37451" x="3400425" y="4248150"/>
          <p14:tracePt t="37459" x="3400425" y="4267200"/>
          <p14:tracePt t="37491" x="3400425" y="4286250"/>
          <p14:tracePt t="37556" x="3400425" y="4267200"/>
          <p14:tracePt t="37564" x="3400425" y="4248150"/>
          <p14:tracePt t="39785" x="3400425" y="4286250"/>
          <p14:tracePt t="39792" x="3400425" y="4305300"/>
          <p14:tracePt t="39800" x="3400425" y="4333875"/>
          <p14:tracePt t="39809" x="3400425" y="4352925"/>
          <p14:tracePt t="39817" x="3400425" y="4371975"/>
          <p14:tracePt t="39825" x="3400425" y="4400550"/>
          <p14:tracePt t="39833" x="3400425" y="4419600"/>
          <p14:tracePt t="39841" x="3400425" y="4467225"/>
          <p14:tracePt t="39849" x="3400425" y="4524375"/>
          <p14:tracePt t="39857" x="3419475" y="4552950"/>
          <p14:tracePt t="39865" x="3438525" y="4610100"/>
          <p14:tracePt t="39874" x="3457575" y="4619625"/>
          <p14:tracePt t="39881" x="3505200" y="4686300"/>
          <p14:tracePt t="39889" x="3505200" y="4705350"/>
          <p14:tracePt t="39897" x="3543300" y="4743450"/>
          <p14:tracePt t="39905" x="3552825" y="4772025"/>
          <p14:tracePt t="39913" x="3571875" y="4791075"/>
          <p14:tracePt t="39921" x="3590925" y="4810125"/>
          <p14:tracePt t="39929" x="3619500" y="4838700"/>
          <p14:tracePt t="39945" x="3619500" y="4857750"/>
          <p14:tracePt t="39953" x="3638550" y="4857750"/>
          <p14:tracePt t="40018" x="3619500" y="4838700"/>
          <p14:tracePt t="40026" x="3609975" y="4838700"/>
          <p14:tracePt t="40034" x="3609975" y="4829175"/>
          <p14:tracePt t="40042" x="3590925" y="4829175"/>
          <p14:tracePt t="40050" x="3571875" y="4810125"/>
          <p14:tracePt t="40066" x="3552825" y="4810125"/>
          <p14:tracePt t="40082" x="3543300" y="4810125"/>
          <p14:tracePt t="40098" x="3524250" y="4810125"/>
          <p14:tracePt t="40114" x="3505200" y="4810125"/>
          <p14:tracePt t="40122" x="3486150" y="4810125"/>
          <p14:tracePt t="40138" x="3467100" y="4810125"/>
          <p14:tracePt t="40162" x="3457575" y="4810125"/>
          <p14:tracePt t="40203" x="3457575" y="4829175"/>
          <p14:tracePt t="40219" x="3457575" y="4876800"/>
          <p14:tracePt t="40227" x="3457575" y="4914900"/>
          <p14:tracePt t="40235" x="3457575" y="4981575"/>
          <p14:tracePt t="40243" x="3457575" y="5029200"/>
          <p14:tracePt t="40251" x="3438525" y="5114925"/>
          <p14:tracePt t="40259" x="3438525" y="5200650"/>
          <p14:tracePt t="40267" x="3438525" y="5267325"/>
          <p14:tracePt t="40275" x="3419475" y="5295900"/>
          <p14:tracePt t="40283" x="3419475" y="5353050"/>
          <p14:tracePt t="40291" x="3419475" y="5381625"/>
          <p14:tracePt t="40299" x="3419475" y="5438775"/>
          <p14:tracePt t="40308" x="3400425" y="5448300"/>
          <p14:tracePt t="40315" x="3400425" y="5467350"/>
          <p14:tracePt t="40340" x="3400425" y="5486400"/>
          <p14:tracePt t="40372" x="3400425" y="5505450"/>
          <p14:tracePt t="40388" x="3400425" y="5534025"/>
          <p14:tracePt t="40396" x="3400425" y="5553075"/>
          <p14:tracePt t="40404" x="3400425" y="5600700"/>
          <p14:tracePt t="40412" x="3400425" y="5657850"/>
          <p14:tracePt t="40420" x="3400425" y="5705475"/>
          <p14:tracePt t="40428" x="3400425" y="5772150"/>
          <p14:tracePt t="40436" x="3400425" y="5838825"/>
          <p14:tracePt t="40444" x="3400425" y="5905500"/>
          <p14:tracePt t="40452" x="3400425" y="5924550"/>
          <p14:tracePt t="40460" x="3400425" y="5981700"/>
          <p14:tracePt t="40468" x="3400425" y="6029325"/>
          <p14:tracePt t="40476" x="3400425" y="6057900"/>
          <p14:tracePt t="40484" x="3400425" y="6096000"/>
          <p14:tracePt t="40492" x="3400425" y="6134100"/>
          <p14:tracePt t="40500" x="3400425" y="6143625"/>
          <p14:tracePt t="40509" x="3400425" y="6162675"/>
          <p14:tracePt t="40525" x="3400425" y="6181725"/>
          <p14:tracePt t="40549" x="3400425" y="6200775"/>
          <p14:tracePt t="40726" x="3419475" y="6210300"/>
          <p14:tracePt t="40734" x="3438525" y="6210300"/>
          <p14:tracePt t="40742" x="3524250" y="6210300"/>
          <p14:tracePt t="40750" x="3609975" y="6210300"/>
          <p14:tracePt t="40758" x="3762375" y="6200775"/>
          <p14:tracePt t="40766" x="3924300" y="6143625"/>
          <p14:tracePt t="40774" x="4162425" y="6076950"/>
          <p14:tracePt t="40782" x="4400550" y="6010275"/>
          <p14:tracePt t="40790" x="4676775" y="5924550"/>
          <p14:tracePt t="40798" x="4791075" y="5895975"/>
          <p14:tracePt t="40807" x="4991100" y="5829300"/>
          <p14:tracePt t="40814" x="5200650" y="5753100"/>
          <p14:tracePt t="40822" x="5372100" y="5705475"/>
          <p14:tracePt t="40830" x="5486400" y="5676900"/>
          <p14:tracePt t="40840" x="5534025" y="5657850"/>
          <p14:tracePt t="40846" x="5619750" y="5619750"/>
          <p14:tracePt t="40854" x="5676900" y="5600700"/>
          <p14:tracePt t="40863" x="5724525" y="5591175"/>
          <p14:tracePt t="40871" x="5743575" y="5591175"/>
          <p14:tracePt t="40879" x="5753100" y="5572125"/>
          <p14:tracePt t="40887" x="5772150" y="5572125"/>
          <p14:tracePt t="40935" x="5753100" y="5591175"/>
          <p14:tracePt t="40943" x="5743575" y="5591175"/>
          <p14:tracePt t="40951" x="5724525" y="5600700"/>
          <p14:tracePt t="40959" x="5705475" y="5600700"/>
          <p14:tracePt t="40967" x="5686425" y="5619750"/>
          <p14:tracePt t="40975" x="5676900" y="5638800"/>
          <p14:tracePt t="40983" x="5657850" y="5638800"/>
          <p14:tracePt t="40991" x="5657850" y="5657850"/>
          <p14:tracePt t="40999" x="5638800" y="5657850"/>
          <p14:tracePt t="41015" x="5619750" y="5676900"/>
          <p14:tracePt t="41024" x="5619750" y="5686425"/>
          <p14:tracePt t="41055" x="5619750" y="5705475"/>
          <p14:tracePt t="41675" x="5619750" y="5657850"/>
          <p14:tracePt t="41683" x="5676900" y="5591175"/>
          <p14:tracePt t="41691" x="5772150" y="5524500"/>
          <p14:tracePt t="41699" x="5905500" y="5400675"/>
          <p14:tracePt t="41707" x="6115050" y="5286375"/>
          <p14:tracePt t="41715" x="6353175" y="5162550"/>
          <p14:tracePt t="41724" x="6638925" y="5029200"/>
          <p14:tracePt t="41732" x="6924675" y="4962525"/>
          <p14:tracePt t="41741" x="7448550" y="4772025"/>
          <p14:tracePt t="41747" x="7667625" y="4743450"/>
          <p14:tracePt t="41756" x="8096250" y="4676775"/>
          <p14:tracePt t="41764" x="8467725" y="4638675"/>
          <p14:tracePt t="41772" x="8772525" y="4619625"/>
          <p14:tracePt t="41780" x="8877300" y="4619625"/>
          <p14:tracePt t="41788" x="9058275" y="4619625"/>
          <p14:tracePt t="41796" x="9124950" y="4619625"/>
          <p14:tracePt t="41804" x="9210675" y="4619625"/>
          <p14:tracePt t="41812" x="9296400" y="4619625"/>
          <p14:tracePt t="41820" x="9334500" y="4619625"/>
          <p14:tracePt t="41828" x="9363075" y="4638675"/>
          <p14:tracePt t="41836" x="9382125" y="4657725"/>
          <p14:tracePt t="41844" x="9401175" y="4657725"/>
          <p14:tracePt t="41852" x="9401175" y="4686300"/>
          <p14:tracePt t="41860" x="9410700" y="4724400"/>
          <p14:tracePt t="41868" x="9410700" y="4772025"/>
          <p14:tracePt t="41876" x="9410700" y="4829175"/>
          <p14:tracePt t="41884" x="9410700" y="4876800"/>
          <p14:tracePt t="41892" x="9410700" y="4895850"/>
          <p14:tracePt t="41900" x="9410700" y="4943475"/>
          <p14:tracePt t="41909" x="9401175" y="4981575"/>
          <p14:tracePt t="41916" x="9382125" y="5010150"/>
          <p14:tracePt t="41924" x="9382125" y="5029200"/>
          <p14:tracePt t="41933" x="9363075" y="5029200"/>
          <p14:tracePt t="41941" x="9344025" y="5048250"/>
          <p14:tracePt t="41949" x="9334500" y="5048250"/>
          <p14:tracePt t="41957" x="9296400" y="5048250"/>
          <p14:tracePt t="41965" x="9258300" y="4991100"/>
          <p14:tracePt t="41974" x="9248775" y="4981575"/>
          <p14:tracePt t="42126" x="9248775" y="5010150"/>
          <p14:tracePt t="42134" x="9248775" y="5076825"/>
          <p14:tracePt t="42142" x="9258300" y="5133975"/>
          <p14:tracePt t="42150" x="9258300" y="5200650"/>
          <p14:tracePt t="42158" x="9258300" y="5248275"/>
          <p14:tracePt t="42166" x="9258300" y="5295900"/>
          <p14:tracePt t="42174" x="9258300" y="5353050"/>
          <p14:tracePt t="42182" x="9258300" y="5400675"/>
          <p14:tracePt t="42191" x="9248775" y="5467350"/>
          <p14:tracePt t="42198" x="9210675" y="5524500"/>
          <p14:tracePt t="42207" x="9163050" y="5572125"/>
          <p14:tracePt t="42214" x="9105900" y="5600700"/>
          <p14:tracePt t="42222" x="8991600" y="5619750"/>
          <p14:tracePt t="42230" x="8877300" y="5638800"/>
          <p14:tracePt t="42238" x="8772525" y="5638800"/>
          <p14:tracePt t="42246" x="8648700" y="5600700"/>
          <p14:tracePt t="42254" x="8553450" y="5524500"/>
          <p14:tracePt t="42262" x="8429625" y="5419725"/>
          <p14:tracePt t="42271" x="8334375" y="5286375"/>
          <p14:tracePt t="42278" x="8229600" y="5143500"/>
          <p14:tracePt t="42287" x="8162925" y="4991100"/>
          <p14:tracePt t="42295" x="8115300" y="4810125"/>
          <p14:tracePt t="42303" x="8077200" y="4619625"/>
          <p14:tracePt t="42311" x="8077200" y="4438650"/>
          <p14:tracePt t="42319" x="8077200" y="4267200"/>
          <p14:tracePt t="42327" x="8077200" y="4067175"/>
          <p14:tracePt t="42335" x="8162925" y="3848100"/>
          <p14:tracePt t="42343" x="8229600" y="3657600"/>
          <p14:tracePt t="42351" x="8343900" y="3467100"/>
          <p14:tracePt t="42359" x="8420100" y="3400425"/>
          <p14:tracePt t="42367" x="8515350" y="3286125"/>
          <p14:tracePt t="42375" x="8620125" y="3200400"/>
          <p14:tracePt t="42383" x="8724900" y="3152775"/>
          <p14:tracePt t="42391" x="8801100" y="3114675"/>
          <p14:tracePt t="42399" x="8877300" y="3114675"/>
          <p14:tracePt t="42407" x="9010650" y="3114675"/>
          <p14:tracePt t="42415" x="9077325" y="3152775"/>
          <p14:tracePt t="42424" x="9163050" y="3248025"/>
          <p14:tracePt t="42431" x="9258300" y="3400425"/>
          <p14:tracePt t="42441" x="9334500" y="3571875"/>
          <p14:tracePt t="42448" x="9410700" y="3762375"/>
          <p14:tracePt t="42457" x="9496425" y="3981450"/>
          <p14:tracePt t="42464" x="9553575" y="4200525"/>
          <p14:tracePt t="42474" x="9601200" y="4419600"/>
          <p14:tracePt t="42480" x="9639300" y="4657725"/>
          <p14:tracePt t="42490" x="9667875" y="4876800"/>
          <p14:tracePt t="42496" x="9686925" y="5067300"/>
          <p14:tracePt t="42507" x="9686925" y="5143500"/>
          <p14:tracePt t="42512" x="9686925" y="5295900"/>
          <p14:tracePt t="42524" x="9686925" y="5448300"/>
          <p14:tracePt t="42528" x="9686925" y="5591175"/>
          <p14:tracePt t="42541" x="9667875" y="5724525"/>
          <p14:tracePt t="42544" x="9639300" y="5829300"/>
          <p14:tracePt t="42557" x="9620250" y="5924550"/>
          <p14:tracePt t="42560" x="9563100" y="6029325"/>
          <p14:tracePt t="42574" x="9534525" y="6115050"/>
          <p14:tracePt t="42576" x="9515475" y="6143625"/>
          <p14:tracePt t="42591" x="9496425" y="6210300"/>
          <p14:tracePt t="42593" x="9467850" y="6267450"/>
          <p14:tracePt t="42607" x="9448800" y="6296025"/>
          <p14:tracePt t="42609" x="9429750" y="6315075"/>
          <p14:tracePt t="42624" x="9410700" y="6334125"/>
          <p14:tracePt t="42624" x="9382125" y="6334125"/>
          <p14:tracePt t="42632" x="9363075" y="6334125"/>
          <p14:tracePt t="42641" x="9344025" y="6334125"/>
          <p14:tracePt t="43019" x="9334500" y="6334125"/>
          <p14:tracePt t="43027" x="9315450" y="6334125"/>
          <p14:tracePt t="43035" x="9296400" y="6334125"/>
          <p14:tracePt t="43043" x="9277350" y="6334125"/>
          <p14:tracePt t="43051" x="9248775" y="6315075"/>
          <p14:tracePt t="43059" x="9229725" y="6315075"/>
          <p14:tracePt t="43067" x="9210675" y="6296025"/>
          <p14:tracePt t="43083" x="9191625" y="6286500"/>
          <p14:tracePt t="43099" x="9191625" y="6267450"/>
          <p14:tracePt t="43107" x="9182100" y="6248400"/>
          <p14:tracePt t="43124" x="9182100" y="6229350"/>
          <p14:tracePt t="43131" x="9182100" y="6210300"/>
          <p14:tracePt t="43140" x="9182100" y="6200775"/>
          <p14:tracePt t="43155" x="9182100" y="6181725"/>
          <p14:tracePt t="50576" x="9182100" y="6143625"/>
          <p14:tracePt t="50583" x="9182100" y="6134100"/>
          <p14:tracePt t="50592" x="9182100" y="6115050"/>
          <p14:tracePt t="50596" x="9163050" y="6096000"/>
          <p14:tracePt t="50609" x="9163050" y="6057900"/>
          <p14:tracePt t="50612" x="9163050" y="6048375"/>
          <p14:tracePt t="50625" x="9163050" y="6029325"/>
          <p14:tracePt t="50628" x="9144000" y="6010275"/>
          <p14:tracePt t="50642" x="9144000" y="5981700"/>
          <p14:tracePt t="50645" x="9124950" y="5943600"/>
          <p14:tracePt t="50658" x="9105900" y="5895975"/>
          <p14:tracePt t="50661" x="9077325" y="5829300"/>
          <p14:tracePt t="50675" x="9039225" y="5753100"/>
          <p14:tracePt t="50678" x="9029700" y="5676900"/>
          <p14:tracePt t="50691" x="8991600" y="5600700"/>
          <p14:tracePt t="50694" x="8953500" y="5524500"/>
          <p14:tracePt t="50708" x="8943975" y="5486400"/>
          <p14:tracePt t="50709" x="8905875" y="5419725"/>
          <p14:tracePt t="50716" x="8905875" y="5381625"/>
          <p14:tracePt t="50725" x="8877300" y="5334000"/>
          <p14:tracePt t="50733" x="8877300" y="5314950"/>
          <p14:tracePt t="50741" x="8858250" y="5295900"/>
          <p14:tracePt t="50749" x="8858250" y="5286375"/>
          <p14:tracePt t="50758" x="8839200" y="5286375"/>
          <p14:tracePt t="50772" x="8839200" y="5267325"/>
          <p14:tracePt t="50788" x="8839200" y="5248275"/>
          <p14:tracePt t="50796" x="8820150" y="5248275"/>
          <p14:tracePt t="50805" x="8820150" y="5229225"/>
          <p14:tracePt t="50813" x="8820150" y="5219700"/>
          <p14:tracePt t="50829" x="8820150" y="5200650"/>
          <p14:tracePt t="50837" x="8820150" y="5162550"/>
          <p14:tracePt t="50845" x="8820150" y="5143500"/>
          <p14:tracePt t="50853" x="8820150" y="5114925"/>
          <p14:tracePt t="50861" x="8820150" y="5076825"/>
          <p14:tracePt t="50869" x="8820150" y="5029200"/>
          <p14:tracePt t="50877" x="8839200" y="4991100"/>
          <p14:tracePt t="50885" x="8858250" y="4943475"/>
          <p14:tracePt t="50893" x="8886825" y="4895850"/>
          <p14:tracePt t="50901" x="8924925" y="4838700"/>
          <p14:tracePt t="50909" x="8953500" y="4772025"/>
          <p14:tracePt t="51094" x="8924925" y="4772025"/>
          <p14:tracePt t="51102" x="8886825" y="4762500"/>
          <p14:tracePt t="51110" x="8858250" y="4762500"/>
          <p14:tracePt t="51118" x="8801100" y="4743450"/>
          <p14:tracePt t="51126" x="8724900" y="4686300"/>
          <p14:tracePt t="51134" x="8648700" y="4657725"/>
          <p14:tracePt t="51143" x="8572500" y="4591050"/>
          <p14:tracePt t="51151" x="8496300" y="4533900"/>
          <p14:tracePt t="51159" x="8429625" y="4486275"/>
          <p14:tracePt t="51167" x="8362950" y="4438650"/>
          <p14:tracePt t="51175" x="8334375" y="4419600"/>
          <p14:tracePt t="51183" x="8277225" y="4381500"/>
          <p14:tracePt t="51191" x="8248650" y="4352925"/>
          <p14:tracePt t="51199" x="8210550" y="4333875"/>
          <p14:tracePt t="51207" x="8191500" y="4314825"/>
          <p14:tracePt t="51216" x="8181975" y="4305300"/>
          <p14:tracePt t="51224" x="8162925" y="4305300"/>
          <p14:tracePt t="51241" x="8143875" y="4305300"/>
          <p14:tracePt t="51457" x="8143875" y="4314825"/>
          <p14:tracePt t="51465" x="8162925" y="4333875"/>
          <p14:tracePt t="51497" x="8162925" y="4352925"/>
          <p14:tracePt t="51746" x="8181975" y="4352925"/>
          <p14:tracePt t="51778" x="8191500" y="4352925"/>
          <p14:tracePt t="51795" x="8210550" y="4352925"/>
          <p14:tracePt t="51811" x="8229600" y="4352925"/>
          <p14:tracePt t="51827" x="8248650" y="4352925"/>
          <p14:tracePt t="51835" x="8248650" y="4371975"/>
          <p14:tracePt t="51851" x="8267700" y="4371975"/>
          <p14:tracePt t="52036" x="8248650" y="4352925"/>
          <p14:tracePt t="52044" x="8229600" y="4352925"/>
          <p14:tracePt t="52060" x="8210550" y="4352925"/>
          <p14:tracePt t="52076" x="8191500" y="4333875"/>
          <p14:tracePt t="52084" x="8181975" y="4333875"/>
          <p14:tracePt t="52109" x="8162925" y="4314825"/>
          <p14:tracePt t="52133" x="8143875" y="4314825"/>
          <p14:tracePt t="52494" x="8162925" y="4314825"/>
          <p14:tracePt t="52502" x="8181975" y="4314825"/>
          <p14:tracePt t="52510" x="8191500" y="4314825"/>
          <p14:tracePt t="52518" x="8210550" y="4314825"/>
          <p14:tracePt t="52526" x="8229600" y="4314825"/>
          <p14:tracePt t="52534" x="8248650" y="4333875"/>
          <p14:tracePt t="52543" x="8267700" y="4333875"/>
          <p14:tracePt t="52559" x="8277225" y="4333875"/>
          <p14:tracePt t="52567" x="8296275" y="4352925"/>
          <p14:tracePt t="52583" x="8315325" y="4371975"/>
          <p14:tracePt t="52599" x="8334375" y="4371975"/>
          <p14:tracePt t="52615" x="8334375" y="4381500"/>
          <p14:tracePt t="52624" x="8343900" y="4381500"/>
          <p14:tracePt t="52695" x="8343900" y="4400550"/>
          <p14:tracePt t="52727" x="8343900" y="4419600"/>
          <p14:tracePt t="52760" x="8362950" y="4438650"/>
          <p14:tracePt t="52800" x="8362950" y="4457700"/>
          <p14:tracePt t="52937" x="8362950" y="4438650"/>
          <p14:tracePt t="52945" x="8362950" y="4419600"/>
          <p14:tracePt t="52953" x="8362950" y="4400550"/>
          <p14:tracePt t="52961" x="8362950" y="4371975"/>
          <p14:tracePt t="52969" x="8362950" y="4352925"/>
          <p14:tracePt t="52977" x="8362950" y="4314825"/>
          <p14:tracePt t="52985" x="8343900" y="4305300"/>
          <p14:tracePt t="52993" x="8343900" y="4286250"/>
          <p14:tracePt t="53001" x="8343900" y="4267200"/>
          <p14:tracePt t="53017" x="8343900" y="4248150"/>
          <p14:tracePt t="53041" x="8343900" y="4229100"/>
          <p14:tracePt t="53186" x="8334375" y="4229100"/>
          <p14:tracePt t="53194" x="8334375" y="4219575"/>
          <p14:tracePt t="53202" x="8334375" y="4200525"/>
          <p14:tracePt t="53210" x="8334375" y="4181475"/>
          <p14:tracePt t="53218" x="8315325" y="4162425"/>
          <p14:tracePt t="53226" x="8315325" y="4152900"/>
          <p14:tracePt t="53234" x="8315325" y="4114800"/>
          <p14:tracePt t="53243" x="8315325" y="4095750"/>
          <p14:tracePt t="53250" x="8315325" y="4067175"/>
          <p14:tracePt t="53267" x="8315325" y="4048125"/>
          <p14:tracePt t="53283" x="8315325" y="4029075"/>
          <p14:tracePt t="53757" x="8334375" y="4029075"/>
          <p14:tracePt t="53774" x="8343900" y="4067175"/>
          <p14:tracePt t="53781" x="8343900" y="4095750"/>
          <p14:tracePt t="53790" x="8343900" y="4114800"/>
          <p14:tracePt t="53798" x="8362950" y="4162425"/>
          <p14:tracePt t="53806" x="8382000" y="4219575"/>
          <p14:tracePt t="53814" x="8382000" y="4305300"/>
          <p14:tracePt t="53822" x="8382000" y="4371975"/>
          <p14:tracePt t="53830" x="8382000" y="4438650"/>
          <p14:tracePt t="53838" x="8382000" y="4524375"/>
          <p14:tracePt t="53846" x="8382000" y="4610100"/>
          <p14:tracePt t="53854" x="8382000" y="4676775"/>
          <p14:tracePt t="53862" x="8343900" y="4743450"/>
          <p14:tracePt t="53870" x="8343900" y="4772025"/>
          <p14:tracePt t="53878" x="8334375" y="4829175"/>
          <p14:tracePt t="53886" x="8315325" y="4857750"/>
          <p14:tracePt t="53894" x="8296275" y="4895850"/>
          <p14:tracePt t="53902" x="8277225" y="4914900"/>
          <p14:tracePt t="53910" x="8267700" y="4924425"/>
          <p14:tracePt t="53926" x="8248650" y="4943475"/>
          <p14:tracePt t="53943" x="8229600" y="4943475"/>
          <p14:tracePt t="53950" x="8229600" y="4924425"/>
          <p14:tracePt t="53958" x="8229600" y="4895850"/>
          <p14:tracePt t="53967" x="8229600" y="4838700"/>
          <p14:tracePt t="53975" x="8229600" y="4743450"/>
          <p14:tracePt t="53983" x="8229600" y="4638675"/>
          <p14:tracePt t="53991" x="8229600" y="4505325"/>
          <p14:tracePt t="53999" x="8248650" y="4352925"/>
          <p14:tracePt t="54008" x="8277225" y="4219575"/>
          <p14:tracePt t="54015" x="8315325" y="4133850"/>
          <p14:tracePt t="54024" x="8334375" y="3981450"/>
          <p14:tracePt t="54031" x="8343900" y="3914775"/>
          <p14:tracePt t="54039" x="8382000" y="3829050"/>
          <p14:tracePt t="54047" x="8401050" y="3762375"/>
          <p14:tracePt t="54055" x="8401050" y="3705225"/>
          <p14:tracePt t="54063" x="8420100" y="3676650"/>
          <p14:tracePt t="54071" x="8420100" y="3657600"/>
          <p14:tracePt t="54079" x="8429625" y="3638550"/>
          <p14:tracePt t="54103" x="8448675" y="3638550"/>
          <p14:tracePt t="54127" x="8448675" y="3657600"/>
          <p14:tracePt t="54135" x="8448675" y="3695700"/>
          <p14:tracePt t="54143" x="8448675" y="3743325"/>
          <p14:tracePt t="54151" x="8448675" y="3771900"/>
          <p14:tracePt t="54160" x="8448675" y="3829050"/>
          <p14:tracePt t="54168" x="8448675" y="3876675"/>
          <p14:tracePt t="54176" x="8448675" y="3914775"/>
          <p14:tracePt t="54184" x="8448675" y="3962400"/>
          <p14:tracePt t="54192" x="8448675" y="4000500"/>
          <p14:tracePt t="54200" x="8448675" y="4029075"/>
          <p14:tracePt t="54208" x="8448675" y="4067175"/>
          <p14:tracePt t="54216" x="8448675" y="4076700"/>
          <p14:tracePt t="54224" x="8448675" y="4114800"/>
          <p14:tracePt t="54248" x="8448675" y="4133850"/>
          <p14:tracePt t="54264" x="8448675" y="4152900"/>
          <p14:tracePt t="54361" x="8448675" y="4133850"/>
          <p14:tracePt t="54369" x="8448675" y="4095750"/>
          <p14:tracePt t="54377" x="8467725" y="4067175"/>
          <p14:tracePt t="54385" x="8467725" y="4010025"/>
          <p14:tracePt t="54393" x="8486775" y="4000500"/>
          <p14:tracePt t="54827" x="8467725" y="4000500"/>
          <p14:tracePt t="54851" x="8448675" y="4000500"/>
          <p14:tracePt t="54860" x="8429625" y="4000500"/>
          <p14:tracePt t="54876" x="8420100" y="4000500"/>
          <p14:tracePt t="54892" x="8401050" y="4000500"/>
          <p14:tracePt t="54900" x="8382000" y="4000500"/>
          <p14:tracePt t="54908" x="8362950" y="4000500"/>
          <p14:tracePt t="54916" x="8343900" y="4000500"/>
          <p14:tracePt t="54924" x="8334375" y="4000500"/>
          <p14:tracePt t="54932" x="8315325" y="4010025"/>
          <p14:tracePt t="54941" x="8277225" y="4010025"/>
          <p14:tracePt t="54948" x="8248650" y="4029075"/>
          <p14:tracePt t="54958" x="8210550" y="4029075"/>
          <p14:tracePt t="54964" x="8162925" y="4067175"/>
          <p14:tracePt t="54972" x="8124825" y="4076700"/>
          <p14:tracePt t="54980" x="8077200" y="4114800"/>
          <p14:tracePt t="54988" x="8010525" y="4133850"/>
          <p14:tracePt t="54996" x="7991475" y="4152900"/>
          <p14:tracePt t="55004" x="7943850" y="4162425"/>
          <p14:tracePt t="55012" x="7905750" y="4200525"/>
          <p14:tracePt t="55020" x="7858125" y="4219575"/>
          <p14:tracePt t="55029" x="7820025" y="4229100"/>
          <p14:tracePt t="55037" x="7791450" y="4248150"/>
          <p14:tracePt t="55044" x="7772400" y="4248150"/>
          <p14:tracePt t="55053" x="7734300" y="4267200"/>
          <p14:tracePt t="55061" x="7724775" y="4267200"/>
          <p14:tracePt t="55069" x="7705725" y="4267200"/>
          <p14:tracePt t="55077" x="7686675" y="4286250"/>
          <p14:tracePt t="55085" x="7667625" y="4286250"/>
          <p14:tracePt t="55093" x="7658100" y="4286250"/>
          <p14:tracePt t="55101" x="7639050" y="4286250"/>
          <p14:tracePt t="55117" x="7620000" y="4286250"/>
          <p14:tracePt t="55149" x="7620000" y="4267200"/>
          <p14:tracePt t="55559" x="7600950" y="4267200"/>
          <p14:tracePt t="55568" x="7572375" y="4286250"/>
          <p14:tracePt t="55576" x="7534275" y="4314825"/>
          <p14:tracePt t="55584" x="7515225" y="4333875"/>
          <p14:tracePt t="55592" x="7486650" y="4371975"/>
          <p14:tracePt t="55600" x="7467600" y="4381500"/>
          <p14:tracePt t="55608" x="7448550" y="4381500"/>
          <p14:tracePt t="55616" x="7429500" y="4400550"/>
          <p14:tracePt t="55624" x="7419975" y="4419600"/>
          <p14:tracePt t="55641" x="7419975" y="4438650"/>
          <p14:tracePt t="55648" x="7419975" y="4457700"/>
          <p14:tracePt t="55664" x="7467600" y="4467225"/>
          <p14:tracePt t="55672" x="7553325" y="4486275"/>
          <p14:tracePt t="55680" x="7639050" y="4505325"/>
          <p14:tracePt t="55688" x="7734300" y="4505325"/>
          <p14:tracePt t="55696" x="7839075" y="4524375"/>
          <p14:tracePt t="55704" x="7962900" y="4533900"/>
          <p14:tracePt t="55713" x="8077200" y="4552950"/>
          <p14:tracePt t="55720" x="8210550" y="4572000"/>
          <p14:tracePt t="55728" x="8315325" y="4591050"/>
          <p14:tracePt t="55737" x="8420100" y="4610100"/>
          <p14:tracePt t="55745" x="8448675" y="4619625"/>
          <p14:tracePt t="55753" x="8515350" y="4638675"/>
          <p14:tracePt t="55761" x="8572500" y="4638675"/>
          <p14:tracePt t="55769" x="8620125" y="4657725"/>
          <p14:tracePt t="55777" x="8648700" y="4676775"/>
          <p14:tracePt t="55785" x="8667750" y="4676775"/>
          <p14:tracePt t="55793" x="8686800" y="4676775"/>
          <p14:tracePt t="55801" x="8705850" y="4686300"/>
          <p14:tracePt t="55817" x="8724900" y="4686300"/>
          <p14:tracePt t="56332" x="8724900" y="4676775"/>
          <p14:tracePt t="56341" x="8724900" y="4657725"/>
          <p14:tracePt t="56348" x="8724900" y="4619625"/>
          <p14:tracePt t="56356" x="8734425" y="4591050"/>
          <p14:tracePt t="56364" x="8734425" y="4552950"/>
          <p14:tracePt t="56372" x="8753475" y="4533900"/>
          <p14:tracePt t="56380" x="8753475" y="4505325"/>
          <p14:tracePt t="56388" x="8772525" y="4486275"/>
          <p14:tracePt t="56396" x="8772525" y="4467225"/>
          <p14:tracePt t="56404" x="8791575" y="4457700"/>
          <p14:tracePt t="56420" x="8801100" y="4438650"/>
          <p14:tracePt t="56461" x="8820150" y="4438650"/>
          <p14:tracePt t="56726" x="8801100" y="44386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箭號: 五邊形 45">
            <a:extLst>
              <a:ext uri="{FF2B5EF4-FFF2-40B4-BE49-F238E27FC236}">
                <a16:creationId xmlns:a16="http://schemas.microsoft.com/office/drawing/2014/main" id="{1186E734-B6E5-4CF7-86D6-B91316D251B0}"/>
              </a:ext>
            </a:extLst>
          </p:cNvPr>
          <p:cNvSpPr/>
          <p:nvPr/>
        </p:nvSpPr>
        <p:spPr>
          <a:xfrm rot="5400000">
            <a:off x="1083117" y="1751674"/>
            <a:ext cx="920740" cy="1141658"/>
          </a:xfrm>
          <a:prstGeom prst="homePlate">
            <a:avLst>
              <a:gd name="adj" fmla="val 17958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EF4F115-21E6-47FC-84EC-A32762745E66}"/>
              </a:ext>
            </a:extLst>
          </p:cNvPr>
          <p:cNvSpPr/>
          <p:nvPr/>
        </p:nvSpPr>
        <p:spPr>
          <a:xfrm>
            <a:off x="7195616" y="2847483"/>
            <a:ext cx="1207116" cy="16884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8C27362-610B-41FB-A9B5-03E770A1803D}"/>
              </a:ext>
            </a:extLst>
          </p:cNvPr>
          <p:cNvSpPr/>
          <p:nvPr/>
        </p:nvSpPr>
        <p:spPr>
          <a:xfrm>
            <a:off x="8575545" y="2847483"/>
            <a:ext cx="2565697" cy="16884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F6420A3-0451-4AB2-8034-219D2ABFBA63}"/>
              </a:ext>
            </a:extLst>
          </p:cNvPr>
          <p:cNvSpPr/>
          <p:nvPr/>
        </p:nvSpPr>
        <p:spPr>
          <a:xfrm>
            <a:off x="5781729" y="2847483"/>
            <a:ext cx="1229117" cy="16884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9E765AA-5818-4FFE-A1D7-EAECD7A1DD14}"/>
              </a:ext>
            </a:extLst>
          </p:cNvPr>
          <p:cNvSpPr/>
          <p:nvPr/>
        </p:nvSpPr>
        <p:spPr>
          <a:xfrm>
            <a:off x="3015423" y="2847483"/>
            <a:ext cx="1205780" cy="1688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84B0DD3-AEAA-4BFC-9D95-500BD019B582}"/>
              </a:ext>
            </a:extLst>
          </p:cNvPr>
          <p:cNvSpPr/>
          <p:nvPr/>
        </p:nvSpPr>
        <p:spPr>
          <a:xfrm>
            <a:off x="4418526" y="2847483"/>
            <a:ext cx="1173968" cy="16884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0170964-AA0B-4712-A964-173F894F9E51}"/>
              </a:ext>
            </a:extLst>
          </p:cNvPr>
          <p:cNvSpPr/>
          <p:nvPr/>
        </p:nvSpPr>
        <p:spPr>
          <a:xfrm>
            <a:off x="1645056" y="2847483"/>
            <a:ext cx="1173043" cy="16884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B8C5B35-E572-45BD-9972-BB512050F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0AC191C-9578-485B-B0D2-170E7BC18A5B}"/>
              </a:ext>
            </a:extLst>
          </p:cNvPr>
          <p:cNvSpPr txBox="1"/>
          <p:nvPr/>
        </p:nvSpPr>
        <p:spPr>
          <a:xfrm>
            <a:off x="941627" y="1968201"/>
            <a:ext cx="1205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Baseline </a:t>
            </a:r>
            <a:br>
              <a:rPr lang="en-US" altLang="zh-TW" sz="22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altLang="zh-TW" sz="22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  <a:endParaRPr lang="zh-TW" altLang="en-US" sz="2200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7D78F311-5A72-4B32-8CA6-1DBB07A51570}"/>
              </a:ext>
            </a:extLst>
          </p:cNvPr>
          <p:cNvCxnSpPr>
            <a:stCxn id="6" idx="6"/>
            <a:endCxn id="8" idx="2"/>
          </p:cNvCxnSpPr>
          <p:nvPr/>
        </p:nvCxnSpPr>
        <p:spPr>
          <a:xfrm flipV="1">
            <a:off x="1600200" y="2847484"/>
            <a:ext cx="1235247" cy="61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1D973AA-6934-4DE0-A70B-B10FD8AB4572}"/>
              </a:ext>
            </a:extLst>
          </p:cNvPr>
          <p:cNvSpPr txBox="1"/>
          <p:nvPr/>
        </p:nvSpPr>
        <p:spPr>
          <a:xfrm>
            <a:off x="2054156" y="3437964"/>
            <a:ext cx="3273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  <a:endParaRPr lang="zh-TW" altLang="en-US" sz="2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21A96FD-48FC-488C-8989-E9E86E0BE846}"/>
              </a:ext>
            </a:extLst>
          </p:cNvPr>
          <p:cNvCxnSpPr/>
          <p:nvPr/>
        </p:nvCxnSpPr>
        <p:spPr>
          <a:xfrm flipV="1">
            <a:off x="2979826" y="2847483"/>
            <a:ext cx="1235247" cy="61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23B7F2C-54AE-4CD4-924D-D5FB747C7CE5}"/>
              </a:ext>
            </a:extLst>
          </p:cNvPr>
          <p:cNvSpPr txBox="1"/>
          <p:nvPr/>
        </p:nvSpPr>
        <p:spPr>
          <a:xfrm>
            <a:off x="3260558" y="3437964"/>
            <a:ext cx="7459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60</a:t>
            </a:r>
            <a:endParaRPr lang="zh-TW" altLang="en-US" sz="2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21C35179-7DFB-47C8-8585-09CD130C1DBB}"/>
              </a:ext>
            </a:extLst>
          </p:cNvPr>
          <p:cNvCxnSpPr/>
          <p:nvPr/>
        </p:nvCxnSpPr>
        <p:spPr>
          <a:xfrm flipV="1">
            <a:off x="4373669" y="2847483"/>
            <a:ext cx="1235247" cy="61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E9BEC93-F86C-460D-8192-EAFEF2800DE4}"/>
              </a:ext>
            </a:extLst>
          </p:cNvPr>
          <p:cNvSpPr txBox="1"/>
          <p:nvPr/>
        </p:nvSpPr>
        <p:spPr>
          <a:xfrm>
            <a:off x="4654401" y="3437964"/>
            <a:ext cx="7459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70</a:t>
            </a:r>
            <a:endParaRPr lang="zh-TW" altLang="en-US" sz="2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F9E36860-4704-4A54-AF30-666A57D364A3}"/>
              </a:ext>
            </a:extLst>
          </p:cNvPr>
          <p:cNvSpPr/>
          <p:nvPr/>
        </p:nvSpPr>
        <p:spPr>
          <a:xfrm>
            <a:off x="2835447" y="2775298"/>
            <a:ext cx="144379" cy="14437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E585032C-2EB2-4C35-A447-AAE0298D0AFD}"/>
              </a:ext>
            </a:extLst>
          </p:cNvPr>
          <p:cNvCxnSpPr/>
          <p:nvPr/>
        </p:nvCxnSpPr>
        <p:spPr>
          <a:xfrm flipV="1">
            <a:off x="5767512" y="2847483"/>
            <a:ext cx="1235247" cy="61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9E0E60A-307F-4700-A376-2C8EB16FE0E8}"/>
              </a:ext>
            </a:extLst>
          </p:cNvPr>
          <p:cNvSpPr txBox="1"/>
          <p:nvPr/>
        </p:nvSpPr>
        <p:spPr>
          <a:xfrm>
            <a:off x="6048244" y="3437964"/>
            <a:ext cx="7459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80</a:t>
            </a:r>
            <a:endParaRPr lang="zh-TW" altLang="en-US" sz="2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27D0565F-D9B5-42C1-9572-7B2547B326FA}"/>
              </a:ext>
            </a:extLst>
          </p:cNvPr>
          <p:cNvSpPr/>
          <p:nvPr/>
        </p:nvSpPr>
        <p:spPr>
          <a:xfrm>
            <a:off x="4229290" y="2775298"/>
            <a:ext cx="144379" cy="1443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E2418AB-EC19-43CC-9699-2C7FD43AF5E1}"/>
              </a:ext>
            </a:extLst>
          </p:cNvPr>
          <p:cNvCxnSpPr/>
          <p:nvPr/>
        </p:nvCxnSpPr>
        <p:spPr>
          <a:xfrm flipV="1">
            <a:off x="7167485" y="2847483"/>
            <a:ext cx="1235247" cy="61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2BAF356-9CE0-4BF7-B3F6-17F5403BA739}"/>
              </a:ext>
            </a:extLst>
          </p:cNvPr>
          <p:cNvSpPr txBox="1"/>
          <p:nvPr/>
        </p:nvSpPr>
        <p:spPr>
          <a:xfrm>
            <a:off x="7449500" y="3429000"/>
            <a:ext cx="7459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85</a:t>
            </a:r>
            <a:endParaRPr lang="zh-TW" altLang="en-US" sz="2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DA20171-3F43-43A9-AADE-4A8E278A4F52}"/>
              </a:ext>
            </a:extLst>
          </p:cNvPr>
          <p:cNvSpPr/>
          <p:nvPr/>
        </p:nvSpPr>
        <p:spPr>
          <a:xfrm>
            <a:off x="5623133" y="2775298"/>
            <a:ext cx="144379" cy="144371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582F7F2F-7FF5-4E4A-A56B-8073447A2D0B}"/>
              </a:ext>
            </a:extLst>
          </p:cNvPr>
          <p:cNvCxnSpPr>
            <a:stCxn id="29" idx="6"/>
          </p:cNvCxnSpPr>
          <p:nvPr/>
        </p:nvCxnSpPr>
        <p:spPr>
          <a:xfrm flipV="1">
            <a:off x="8561328" y="2847483"/>
            <a:ext cx="2579914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E36B787-087A-4CC7-A73A-BA3C38978028}"/>
              </a:ext>
            </a:extLst>
          </p:cNvPr>
          <p:cNvSpPr txBox="1"/>
          <p:nvPr/>
        </p:nvSpPr>
        <p:spPr>
          <a:xfrm>
            <a:off x="8823192" y="2988856"/>
            <a:ext cx="210054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Top 20% : 100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20%~80%: 92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Others: 88</a:t>
            </a:r>
            <a:endParaRPr lang="zh-TW" altLang="en-US" sz="2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7" name="箭號: 五邊形 46">
            <a:extLst>
              <a:ext uri="{FF2B5EF4-FFF2-40B4-BE49-F238E27FC236}">
                <a16:creationId xmlns:a16="http://schemas.microsoft.com/office/drawing/2014/main" id="{BB3F0313-8FD7-4317-BABA-26E0514EFACE}"/>
              </a:ext>
            </a:extLst>
          </p:cNvPr>
          <p:cNvSpPr/>
          <p:nvPr/>
        </p:nvSpPr>
        <p:spPr>
          <a:xfrm rot="5400000">
            <a:off x="2455852" y="1757632"/>
            <a:ext cx="920740" cy="1141658"/>
          </a:xfrm>
          <a:prstGeom prst="homePlate">
            <a:avLst>
              <a:gd name="adj" fmla="val 179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A9A2308-8CAD-4E80-A5D3-ECD7F323CEE5}"/>
              </a:ext>
            </a:extLst>
          </p:cNvPr>
          <p:cNvSpPr txBox="1"/>
          <p:nvPr/>
        </p:nvSpPr>
        <p:spPr>
          <a:xfrm>
            <a:off x="2326394" y="1968201"/>
            <a:ext cx="1205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Baseline </a:t>
            </a:r>
            <a:br>
              <a:rPr lang="en-US" altLang="zh-TW" sz="22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altLang="zh-TW" sz="22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60</a:t>
            </a:r>
            <a:endParaRPr lang="zh-TW" altLang="en-US" sz="2200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9" name="箭號: 五邊形 48">
            <a:extLst>
              <a:ext uri="{FF2B5EF4-FFF2-40B4-BE49-F238E27FC236}">
                <a16:creationId xmlns:a16="http://schemas.microsoft.com/office/drawing/2014/main" id="{8A60E1B3-D012-4066-A007-8BC5DD997705}"/>
              </a:ext>
            </a:extLst>
          </p:cNvPr>
          <p:cNvSpPr/>
          <p:nvPr/>
        </p:nvSpPr>
        <p:spPr>
          <a:xfrm rot="5400000">
            <a:off x="3816493" y="1750252"/>
            <a:ext cx="920740" cy="1141658"/>
          </a:xfrm>
          <a:prstGeom prst="homePlate">
            <a:avLst>
              <a:gd name="adj" fmla="val 1795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B5A36F9-8A44-49C2-B135-76E1C29D8776}"/>
              </a:ext>
            </a:extLst>
          </p:cNvPr>
          <p:cNvSpPr txBox="1"/>
          <p:nvPr/>
        </p:nvSpPr>
        <p:spPr>
          <a:xfrm>
            <a:off x="3687035" y="1960821"/>
            <a:ext cx="1205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Baseline </a:t>
            </a:r>
            <a:br>
              <a:rPr lang="en-US" altLang="zh-TW" sz="22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altLang="zh-TW" sz="22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70</a:t>
            </a:r>
            <a:endParaRPr lang="zh-TW" altLang="en-US" sz="2200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1" name="箭號: 五邊形 50">
            <a:extLst>
              <a:ext uri="{FF2B5EF4-FFF2-40B4-BE49-F238E27FC236}">
                <a16:creationId xmlns:a16="http://schemas.microsoft.com/office/drawing/2014/main" id="{CD29D836-7094-4BF3-AA93-0F39D3763D7D}"/>
              </a:ext>
            </a:extLst>
          </p:cNvPr>
          <p:cNvSpPr/>
          <p:nvPr/>
        </p:nvSpPr>
        <p:spPr>
          <a:xfrm rot="5400000">
            <a:off x="5225324" y="1750252"/>
            <a:ext cx="920740" cy="1141658"/>
          </a:xfrm>
          <a:prstGeom prst="homePlate">
            <a:avLst>
              <a:gd name="adj" fmla="val 1795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265723E4-20C1-441F-99B1-0550B6121249}"/>
              </a:ext>
            </a:extLst>
          </p:cNvPr>
          <p:cNvSpPr txBox="1"/>
          <p:nvPr/>
        </p:nvSpPr>
        <p:spPr>
          <a:xfrm>
            <a:off x="5095866" y="1960821"/>
            <a:ext cx="1205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Baseline </a:t>
            </a:r>
            <a:br>
              <a:rPr lang="en-US" altLang="zh-TW" sz="22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altLang="zh-TW" sz="22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</a:t>
            </a:r>
            <a:endParaRPr lang="zh-TW" altLang="en-US" sz="2200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3" name="箭號: 五邊形 52">
            <a:extLst>
              <a:ext uri="{FF2B5EF4-FFF2-40B4-BE49-F238E27FC236}">
                <a16:creationId xmlns:a16="http://schemas.microsoft.com/office/drawing/2014/main" id="{F37D08B6-F507-4417-8507-8912D8151613}"/>
              </a:ext>
            </a:extLst>
          </p:cNvPr>
          <p:cNvSpPr/>
          <p:nvPr/>
        </p:nvSpPr>
        <p:spPr>
          <a:xfrm rot="5400000">
            <a:off x="6607903" y="1739703"/>
            <a:ext cx="920740" cy="1141658"/>
          </a:xfrm>
          <a:prstGeom prst="homePlate">
            <a:avLst>
              <a:gd name="adj" fmla="val 1795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AD8E8107-ABC1-48A4-A19D-81BA011AA837}"/>
              </a:ext>
            </a:extLst>
          </p:cNvPr>
          <p:cNvSpPr txBox="1"/>
          <p:nvPr/>
        </p:nvSpPr>
        <p:spPr>
          <a:xfrm>
            <a:off x="6478445" y="1950272"/>
            <a:ext cx="1205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Baseline </a:t>
            </a:r>
            <a:br>
              <a:rPr lang="en-US" altLang="zh-TW" sz="22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altLang="zh-TW" sz="22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83</a:t>
            </a:r>
            <a:endParaRPr lang="zh-TW" altLang="en-US" sz="2200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5" name="箭號: 五邊形 54">
            <a:extLst>
              <a:ext uri="{FF2B5EF4-FFF2-40B4-BE49-F238E27FC236}">
                <a16:creationId xmlns:a16="http://schemas.microsoft.com/office/drawing/2014/main" id="{2C4954A4-652C-4F21-89D5-C537C5E28778}"/>
              </a:ext>
            </a:extLst>
          </p:cNvPr>
          <p:cNvSpPr/>
          <p:nvPr/>
        </p:nvSpPr>
        <p:spPr>
          <a:xfrm rot="5400000">
            <a:off x="8040798" y="1739703"/>
            <a:ext cx="920740" cy="1141658"/>
          </a:xfrm>
          <a:prstGeom prst="homePlate">
            <a:avLst>
              <a:gd name="adj" fmla="val 17958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29AB5C3-DF30-4545-A4D0-13E30514FB79}"/>
              </a:ext>
            </a:extLst>
          </p:cNvPr>
          <p:cNvSpPr txBox="1"/>
          <p:nvPr/>
        </p:nvSpPr>
        <p:spPr>
          <a:xfrm>
            <a:off x="7911340" y="1950272"/>
            <a:ext cx="1205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Baseline </a:t>
            </a:r>
            <a:br>
              <a:rPr lang="en-US" altLang="zh-TW" sz="22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altLang="zh-TW" sz="22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88</a:t>
            </a:r>
            <a:endParaRPr lang="zh-TW" altLang="en-US" sz="2200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1888E38A-15ED-4EEB-BF30-91FC946D9E58}"/>
              </a:ext>
            </a:extLst>
          </p:cNvPr>
          <p:cNvSpPr/>
          <p:nvPr/>
        </p:nvSpPr>
        <p:spPr>
          <a:xfrm>
            <a:off x="8416949" y="2775298"/>
            <a:ext cx="144379" cy="144371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4B9A8FC7-04FD-412D-9645-0FDDB6D404F4}"/>
              </a:ext>
            </a:extLst>
          </p:cNvPr>
          <p:cNvSpPr/>
          <p:nvPr/>
        </p:nvSpPr>
        <p:spPr>
          <a:xfrm>
            <a:off x="7016976" y="2775298"/>
            <a:ext cx="144379" cy="144371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BBD49D0-69CA-4E58-A9E1-3C3468A1637A}"/>
              </a:ext>
            </a:extLst>
          </p:cNvPr>
          <p:cNvSpPr/>
          <p:nvPr/>
        </p:nvSpPr>
        <p:spPr>
          <a:xfrm>
            <a:off x="1455821" y="2781452"/>
            <a:ext cx="144379" cy="144371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內容版面配置區 2">
            <a:extLst>
              <a:ext uri="{FF2B5EF4-FFF2-40B4-BE49-F238E27FC236}">
                <a16:creationId xmlns:a16="http://schemas.microsoft.com/office/drawing/2014/main" id="{4262D82A-3CEE-44A8-9B71-A3F3F8C12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487" y="4935853"/>
            <a:ext cx="10531642" cy="1319409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sz="2400" dirty="0"/>
              <a:t>You will get </a:t>
            </a:r>
            <a:r>
              <a:rPr lang="en-US" altLang="zh-TW" sz="2400" b="1" dirty="0"/>
              <a:t>0</a:t>
            </a:r>
            <a:r>
              <a:rPr lang="en-US" altLang="zh-TW" sz="2400" dirty="0"/>
              <a:t>, if your private score is between </a:t>
            </a:r>
            <a:r>
              <a:rPr lang="en-US" altLang="zh-TW" sz="2400" i="1" dirty="0"/>
              <a:t>baseline 0</a:t>
            </a:r>
            <a:r>
              <a:rPr lang="en-US" altLang="zh-TW" sz="2400" dirty="0"/>
              <a:t> and </a:t>
            </a:r>
            <a:r>
              <a:rPr lang="en-US" altLang="zh-TW" sz="2400" i="1" dirty="0"/>
              <a:t>baseline 60</a:t>
            </a:r>
            <a:endParaRPr lang="en-US" altLang="zh-TW" sz="2400" dirty="0"/>
          </a:p>
          <a:p>
            <a:r>
              <a:rPr lang="en-US" altLang="zh-TW" sz="2400" dirty="0"/>
              <a:t>You will get </a:t>
            </a:r>
            <a:r>
              <a:rPr lang="en-US" altLang="zh-TW" sz="2400" b="1" dirty="0"/>
              <a:t>60</a:t>
            </a:r>
            <a:r>
              <a:rPr lang="en-US" altLang="zh-TW" sz="2400" dirty="0"/>
              <a:t>, if your private score is between </a:t>
            </a:r>
            <a:r>
              <a:rPr lang="en-US" altLang="zh-TW" sz="2400" i="1" dirty="0"/>
              <a:t>baseline 60</a:t>
            </a:r>
            <a:r>
              <a:rPr lang="en-US" altLang="zh-TW" sz="2400" dirty="0"/>
              <a:t> and </a:t>
            </a:r>
            <a:r>
              <a:rPr lang="en-US" altLang="zh-TW" sz="2400" i="1" dirty="0"/>
              <a:t>baseline 70</a:t>
            </a:r>
            <a:endParaRPr lang="en-US" altLang="zh-TW" sz="2400" dirty="0"/>
          </a:p>
          <a:p>
            <a:r>
              <a:rPr lang="en-US" altLang="zh-TW" sz="2400" dirty="0"/>
              <a:t>You will get </a:t>
            </a:r>
            <a:r>
              <a:rPr lang="en-US" altLang="zh-TW" sz="2400" b="1" dirty="0"/>
              <a:t>70</a:t>
            </a:r>
            <a:r>
              <a:rPr lang="en-US" altLang="zh-TW" sz="2400" dirty="0"/>
              <a:t>, if your private score is between </a:t>
            </a:r>
            <a:r>
              <a:rPr lang="en-US" altLang="zh-TW" sz="2400" i="1" dirty="0"/>
              <a:t>baseline 70</a:t>
            </a:r>
            <a:r>
              <a:rPr lang="en-US" altLang="zh-TW" sz="2400" dirty="0"/>
              <a:t> and </a:t>
            </a:r>
            <a:r>
              <a:rPr lang="en-US" altLang="zh-TW" sz="2400" i="1" dirty="0"/>
              <a:t>baseline 80</a:t>
            </a:r>
          </a:p>
          <a:p>
            <a:r>
              <a:rPr lang="en-US" altLang="zh-TW" sz="2400" i="1" dirty="0"/>
              <a:t> </a:t>
            </a:r>
            <a:r>
              <a:rPr lang="en-US" altLang="zh-TW" sz="2400" dirty="0"/>
              <a:t>And so on</a:t>
            </a:r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990F9442-2E01-EEC8-938E-C3C4DB4E0BE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6290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91"/>
    </mc:Choice>
    <mc:Fallback>
      <p:transition spd="slow" advTm="29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3" grpId="0" animBg="1"/>
      <p:bldP spid="44" grpId="0" animBg="1"/>
      <p:bldP spid="42" grpId="0" animBg="1"/>
      <p:bldP spid="40" grpId="0" animBg="1"/>
      <p:bldP spid="41" grpId="0" animBg="1"/>
      <p:bldP spid="39" grpId="0" animBg="1"/>
      <p:bldP spid="15" grpId="0"/>
      <p:bldP spid="19" grpId="0"/>
      <p:bldP spid="23" grpId="0"/>
      <p:bldP spid="26" grpId="0"/>
      <p:bldP spid="31" grpId="0"/>
      <p:bldP spid="38" grpId="0"/>
      <p:bldP spid="57" grpId="0" uiExpand="1" build="p"/>
    </p:bldLst>
  </p:timing>
  <p:extLst>
    <p:ext uri="{3A86A75C-4F4B-4683-9AE1-C65F6400EC91}">
      <p14:laserTraceLst xmlns:p14="http://schemas.microsoft.com/office/powerpoint/2010/main">
        <p14:tracePtLst>
          <p14:tracePt t="9576" x="8801100" y="4438650"/>
          <p14:tracePt t="9591" x="8791575" y="4419600"/>
          <p14:tracePt t="9592" x="8772525" y="4381500"/>
          <p14:tracePt t="9599" x="8753475" y="4371975"/>
          <p14:tracePt t="9607" x="8734425" y="4333875"/>
          <p14:tracePt t="9615" x="8724900" y="4305300"/>
          <p14:tracePt t="9623" x="8686800" y="4267200"/>
          <p14:tracePt t="9631" x="8648700" y="4200525"/>
          <p14:tracePt t="9639" x="8601075" y="4114800"/>
          <p14:tracePt t="9647" x="8553450" y="4048125"/>
          <p14:tracePt t="9656" x="8486775" y="3962400"/>
          <p14:tracePt t="9663" x="8429625" y="3876675"/>
          <p14:tracePt t="9672" x="8382000" y="3771900"/>
          <p14:tracePt t="9679" x="8343900" y="3676650"/>
          <p14:tracePt t="9689" x="8315325" y="3571875"/>
          <p14:tracePt t="9695" x="8296275" y="3467100"/>
          <p14:tracePt t="9706" x="8267700" y="3390900"/>
          <p14:tracePt t="9711" x="8267700" y="3333750"/>
          <p14:tracePt t="9722" x="8248650" y="3267075"/>
          <p14:tracePt t="9727" x="8248650" y="3200400"/>
          <p14:tracePt t="9739" x="8248650" y="3152775"/>
          <p14:tracePt t="9743" x="8248650" y="3095625"/>
          <p14:tracePt t="9755" x="8248650" y="3067050"/>
          <p14:tracePt t="9759" x="8248650" y="3048000"/>
          <p14:tracePt t="9772" x="8248650" y="3028950"/>
          <p14:tracePt t="9775" x="8248650" y="3009900"/>
          <p14:tracePt t="9792" x="8248650" y="3000375"/>
          <p14:tracePt t="9805" x="8248650" y="2981325"/>
          <p14:tracePt t="10153" x="8248650" y="2962275"/>
          <p14:tracePt t="10162" x="8229600" y="2933700"/>
          <p14:tracePt t="10170" x="8229600" y="2914650"/>
          <p14:tracePt t="10178" x="8229600" y="2895600"/>
          <p14:tracePt t="10186" x="8229600" y="2876550"/>
          <p14:tracePt t="10194" x="8229600" y="2847975"/>
          <p14:tracePt t="10202" x="8229600" y="2828925"/>
          <p14:tracePt t="10218" x="8248650" y="2809875"/>
          <p14:tracePt t="10226" x="8267700" y="2809875"/>
          <p14:tracePt t="10242" x="8277225" y="2809875"/>
          <p14:tracePt t="10250" x="8296275" y="2809875"/>
          <p14:tracePt t="10258" x="8315325" y="2809875"/>
          <p14:tracePt t="10274" x="8334375" y="2809875"/>
          <p14:tracePt t="10282" x="8343900" y="2828925"/>
          <p14:tracePt t="10291" x="8362950" y="2847975"/>
          <p14:tracePt t="10298" x="8362950" y="2857500"/>
          <p14:tracePt t="10306" x="8382000" y="2895600"/>
          <p14:tracePt t="10315" x="8382000" y="2943225"/>
          <p14:tracePt t="10323" x="8382000" y="2962275"/>
          <p14:tracePt t="10331" x="8401050" y="3009900"/>
          <p14:tracePt t="10339" x="8401050" y="3067050"/>
          <p14:tracePt t="10347" x="8401050" y="3133725"/>
          <p14:tracePt t="10355" x="8401050" y="3200400"/>
          <p14:tracePt t="10363" x="8382000" y="3267075"/>
          <p14:tracePt t="10372" x="8343900" y="3352800"/>
          <p14:tracePt t="10379" x="8315325" y="3419475"/>
          <p14:tracePt t="10387" x="8277225" y="3505200"/>
          <p14:tracePt t="10395" x="8248650" y="3571875"/>
          <p14:tracePt t="10403" x="8210550" y="3590925"/>
          <p14:tracePt t="10411" x="8191500" y="3638550"/>
          <p14:tracePt t="10419" x="8162925" y="3695700"/>
          <p14:tracePt t="10427" x="8124825" y="3724275"/>
          <p14:tracePt t="10435" x="8124825" y="3743325"/>
          <p14:tracePt t="10443" x="8115300" y="3771900"/>
          <p14:tracePt t="10451" x="8096250" y="3790950"/>
          <p14:tracePt t="10459" x="8096250" y="3810000"/>
          <p14:tracePt t="10467" x="8077200" y="3810000"/>
          <p14:tracePt t="10475" x="8077200" y="3829050"/>
          <p14:tracePt t="10499" x="8077200" y="3848100"/>
          <p14:tracePt t="12751" x="8096250" y="3848100"/>
          <p14:tracePt t="12760" x="8124825" y="3876675"/>
          <p14:tracePt t="12768" x="8143875" y="3914775"/>
          <p14:tracePt t="12776" x="8181975" y="3924300"/>
          <p14:tracePt t="12784" x="8191500" y="3962400"/>
          <p14:tracePt t="12792" x="8248650" y="4000500"/>
          <p14:tracePt t="12800" x="8296275" y="4048125"/>
          <p14:tracePt t="12808" x="8343900" y="4095750"/>
          <p14:tracePt t="12816" x="8362950" y="4114800"/>
          <p14:tracePt t="12824" x="8401050" y="4152900"/>
          <p14:tracePt t="12832" x="8429625" y="4181475"/>
          <p14:tracePt t="12840" x="8467725" y="4200525"/>
          <p14:tracePt t="12848" x="8496300" y="4229100"/>
          <p14:tracePt t="12856" x="8534400" y="4248150"/>
          <p14:tracePt t="12864" x="8572500" y="4248150"/>
          <p14:tracePt t="12872" x="8620125" y="4267200"/>
          <p14:tracePt t="12880" x="8648700" y="4267200"/>
          <p14:tracePt t="12889" x="8686800" y="4267200"/>
          <p14:tracePt t="12896" x="8724900" y="4267200"/>
          <p14:tracePt t="12905" x="8734425" y="4267200"/>
          <p14:tracePt t="12912" x="8772525" y="4248150"/>
          <p14:tracePt t="13274" x="8772525" y="4229100"/>
          <p14:tracePt t="13282" x="8772525" y="4152900"/>
          <p14:tracePt t="13290" x="8772525" y="4048125"/>
          <p14:tracePt t="13298" x="8772525" y="3924300"/>
          <p14:tracePt t="13307" x="8791575" y="3762375"/>
          <p14:tracePt t="13315" x="8820150" y="3552825"/>
          <p14:tracePt t="13323" x="8877300" y="3314700"/>
          <p14:tracePt t="13331" x="8943975" y="3067050"/>
          <p14:tracePt t="13339" x="9029700" y="2847975"/>
          <p14:tracePt t="13347" x="9105900" y="2657475"/>
          <p14:tracePt t="13355" x="9144000" y="2552700"/>
          <p14:tracePt t="13363" x="9248775" y="2400300"/>
          <p14:tracePt t="13372" x="9334500" y="2266950"/>
          <p14:tracePt t="13379" x="9401175" y="2181225"/>
          <p14:tracePt t="13388" x="9486900" y="2095500"/>
          <p14:tracePt t="13395" x="9515475" y="2066925"/>
          <p14:tracePt t="13403" x="9563100" y="2019300"/>
          <p14:tracePt t="13411" x="9601200" y="1981200"/>
          <p14:tracePt t="13419" x="9639300" y="1943100"/>
          <p14:tracePt t="13427" x="9667875" y="1933575"/>
          <p14:tracePt t="13435" x="9686925" y="1933575"/>
          <p14:tracePt t="13444" x="9705975" y="1914525"/>
          <p14:tracePt t="13467" x="9715500" y="1914525"/>
          <p14:tracePt t="13572" x="9734550" y="1933575"/>
          <p14:tracePt t="13628" x="9753600" y="1933575"/>
          <p14:tracePt t="13653" x="9772650" y="1933575"/>
          <p14:tracePt t="13661" x="9791700" y="1933575"/>
          <p14:tracePt t="13669" x="9801225" y="1933575"/>
          <p14:tracePt t="13677" x="9839325" y="1943100"/>
          <p14:tracePt t="13685" x="9858375" y="1962150"/>
          <p14:tracePt t="13693" x="9906000" y="2019300"/>
          <p14:tracePt t="13701" x="9925050" y="2047875"/>
          <p14:tracePt t="13709" x="9953625" y="2085975"/>
          <p14:tracePt t="13717" x="9972675" y="2114550"/>
          <p14:tracePt t="13725" x="9991725" y="2152650"/>
          <p14:tracePt t="13733" x="10010775" y="2181225"/>
          <p14:tracePt t="13741" x="10020300" y="2200275"/>
          <p14:tracePt t="13749" x="10020300" y="2238375"/>
          <p14:tracePt t="13757" x="10020300" y="2247900"/>
          <p14:tracePt t="13765" x="10020300" y="2266950"/>
          <p14:tracePt t="13773" x="10020300" y="2286000"/>
          <p14:tracePt t="13781" x="9991725" y="2305050"/>
          <p14:tracePt t="13789" x="9944100" y="2333625"/>
          <p14:tracePt t="13797" x="9886950" y="2371725"/>
          <p14:tracePt t="13805" x="9820275" y="2419350"/>
          <p14:tracePt t="13813" x="9734550" y="2476500"/>
          <p14:tracePt t="13822" x="9582150" y="2590800"/>
          <p14:tracePt t="13829" x="9486900" y="2676525"/>
          <p14:tracePt t="13839" x="9344025" y="2781300"/>
          <p14:tracePt t="13846" x="9248775" y="2857500"/>
          <p14:tracePt t="13854" x="9182100" y="2914650"/>
          <p14:tracePt t="13862" x="9058275" y="3000375"/>
          <p14:tracePt t="13870" x="8953500" y="3086100"/>
          <p14:tracePt t="13878" x="8858250" y="3162300"/>
          <p14:tracePt t="13886" x="8753475" y="3219450"/>
          <p14:tracePt t="13894" x="8724900" y="3248025"/>
          <p14:tracePt t="13902" x="8648700" y="3305175"/>
          <p14:tracePt t="13910" x="8601075" y="3314700"/>
          <p14:tracePt t="13918" x="8572500" y="3333750"/>
          <p14:tracePt t="13926" x="8534400" y="3333750"/>
          <p14:tracePt t="14167" x="8496300" y="3333750"/>
          <p14:tracePt t="14175" x="8448675" y="3352800"/>
          <p14:tracePt t="14184" x="8401050" y="3371850"/>
          <p14:tracePt t="14192" x="8334375" y="3400425"/>
          <p14:tracePt t="14200" x="8277225" y="3419475"/>
          <p14:tracePt t="14208" x="8229600" y="3438525"/>
          <p14:tracePt t="14216" x="8181975" y="3467100"/>
          <p14:tracePt t="14224" x="8124825" y="3467100"/>
          <p14:tracePt t="14232" x="8077200" y="3486150"/>
          <p14:tracePt t="14240" x="8010525" y="3505200"/>
          <p14:tracePt t="14248" x="7943850" y="3524250"/>
          <p14:tracePt t="14256" x="7858125" y="3543300"/>
          <p14:tracePt t="14264" x="7839075" y="3543300"/>
          <p14:tracePt t="14272" x="7734300" y="3543300"/>
          <p14:tracePt t="14280" x="7705725" y="3543300"/>
          <p14:tracePt t="14288" x="7658100" y="3524250"/>
          <p14:tracePt t="14296" x="7620000" y="3486150"/>
          <p14:tracePt t="14305" x="7581900" y="3457575"/>
          <p14:tracePt t="14312" x="7572375" y="3419475"/>
          <p14:tracePt t="14320" x="7553325" y="3371850"/>
          <p14:tracePt t="14328" x="7553325" y="3314700"/>
          <p14:tracePt t="14338" x="7553325" y="3267075"/>
          <p14:tracePt t="14344" x="7553325" y="3200400"/>
          <p14:tracePt t="14353" x="7581900" y="3133725"/>
          <p14:tracePt t="14361" x="7658100" y="3067050"/>
          <p14:tracePt t="14369" x="7772400" y="2933700"/>
          <p14:tracePt t="14377" x="7820025" y="2876550"/>
          <p14:tracePt t="14385" x="8010525" y="2762250"/>
          <p14:tracePt t="14393" x="8077200" y="2724150"/>
          <p14:tracePt t="14401" x="8191500" y="2676525"/>
          <p14:tracePt t="14409" x="8429625" y="2590800"/>
          <p14:tracePt t="14417" x="8553450" y="2552700"/>
          <p14:tracePt t="14425" x="8639175" y="2552700"/>
          <p14:tracePt t="14433" x="8772525" y="2552700"/>
          <p14:tracePt t="14441" x="8886825" y="2552700"/>
          <p14:tracePt t="14449" x="9010650" y="2552700"/>
          <p14:tracePt t="14457" x="9105900" y="2552700"/>
          <p14:tracePt t="14465" x="9191625" y="2590800"/>
          <p14:tracePt t="14473" x="9258300" y="2628900"/>
          <p14:tracePt t="14481" x="9334500" y="2676525"/>
          <p14:tracePt t="14489" x="9363075" y="2695575"/>
          <p14:tracePt t="14497" x="9401175" y="2724150"/>
          <p14:tracePt t="14505" x="9429750" y="2781300"/>
          <p14:tracePt t="14513" x="9448800" y="2790825"/>
          <p14:tracePt t="14522" x="9467850" y="2809875"/>
          <p14:tracePt t="14529" x="9486900" y="2828925"/>
          <p14:tracePt t="14539" x="9486900" y="2847975"/>
          <p14:tracePt t="14546" x="9486900" y="2857500"/>
          <p14:tracePt t="14570" x="9467850" y="2876550"/>
          <p14:tracePt t="14578" x="9448800" y="2876550"/>
          <p14:tracePt t="14589" x="9410700" y="2876550"/>
          <p14:tracePt t="14594" x="9401175" y="2876550"/>
          <p14:tracePt t="14602" x="9363075" y="2876550"/>
          <p14:tracePt t="14610" x="9344025" y="2876550"/>
          <p14:tracePt t="14618" x="9315450" y="2876550"/>
          <p14:tracePt t="14626" x="9277350" y="2876550"/>
          <p14:tracePt t="14634" x="9248775" y="2857500"/>
          <p14:tracePt t="14642" x="9229725" y="2847975"/>
          <p14:tracePt t="14650" x="9191625" y="2828925"/>
          <p14:tracePt t="14658" x="9163050" y="2809875"/>
          <p14:tracePt t="14666" x="9144000" y="2781300"/>
          <p14:tracePt t="14674" x="9105900" y="2743200"/>
          <p14:tracePt t="14682" x="9096375" y="2724150"/>
          <p14:tracePt t="14690" x="9077325" y="2695575"/>
          <p14:tracePt t="14698" x="9058275" y="2676525"/>
          <p14:tracePt t="14707" x="9029700" y="2638425"/>
          <p14:tracePt t="14715" x="9010650" y="2628900"/>
          <p14:tracePt t="14723" x="8972550" y="2590800"/>
          <p14:tracePt t="14731" x="8953500" y="2571750"/>
          <p14:tracePt t="14739" x="8943975" y="2552700"/>
          <p14:tracePt t="14747" x="8905875" y="2543175"/>
          <p14:tracePt t="14755" x="8886825" y="2505075"/>
          <p14:tracePt t="14763" x="8877300" y="2486025"/>
          <p14:tracePt t="14772" x="8858250" y="2486025"/>
          <p14:tracePt t="14779" x="8839200" y="2476500"/>
          <p14:tracePt t="14789" x="8820150" y="2457450"/>
          <p14:tracePt t="14795" x="8801100" y="2438400"/>
          <p14:tracePt t="14805" x="8791575" y="2419350"/>
          <p14:tracePt t="14811" x="8772525" y="2400300"/>
          <p14:tracePt t="14822" x="8772525" y="2390775"/>
          <p14:tracePt t="14827" x="8753475" y="2371725"/>
          <p14:tracePt t="14839" x="8734425" y="2352675"/>
          <p14:tracePt t="14843" x="8734425" y="2333625"/>
          <p14:tracePt t="14855" x="8734425" y="2324100"/>
          <p14:tracePt t="14867" x="8734425" y="2305050"/>
          <p14:tracePt t="14883" x="8734425" y="2286000"/>
          <p14:tracePt t="15213" x="8734425" y="2305050"/>
          <p14:tracePt t="15222" x="8724900" y="2324100"/>
          <p14:tracePt t="15229" x="8724900" y="2333625"/>
          <p14:tracePt t="15246" x="8705850" y="2352675"/>
          <p14:tracePt t="15254" x="8705850" y="2371725"/>
          <p14:tracePt t="15262" x="8705850" y="2400300"/>
          <p14:tracePt t="15270" x="8705850" y="2419350"/>
          <p14:tracePt t="15278" x="8705850" y="2457450"/>
          <p14:tracePt t="15286" x="8705850" y="2476500"/>
          <p14:tracePt t="15294" x="8705850" y="2505075"/>
          <p14:tracePt t="15302" x="8705850" y="2543175"/>
          <p14:tracePt t="15310" x="8705850" y="2571750"/>
          <p14:tracePt t="15318" x="8705850" y="2628900"/>
          <p14:tracePt t="15326" x="8705850" y="2676525"/>
          <p14:tracePt t="15334" x="8705850" y="2743200"/>
          <p14:tracePt t="15342" x="8705850" y="2790825"/>
          <p14:tracePt t="15350" x="8705850" y="2828925"/>
          <p14:tracePt t="15358" x="8686800" y="2876550"/>
          <p14:tracePt t="15366" x="8667750" y="2914650"/>
          <p14:tracePt t="15374" x="8667750" y="2962275"/>
          <p14:tracePt t="15382" x="8667750" y="2981325"/>
          <p14:tracePt t="15390" x="8648700" y="3009900"/>
          <p14:tracePt t="15398" x="8648700" y="3028950"/>
          <p14:tracePt t="15407" x="8639175" y="3048000"/>
          <p14:tracePt t="15415" x="8620125" y="3048000"/>
          <p14:tracePt t="15423" x="8601075" y="3067050"/>
          <p14:tracePt t="15431" x="8582025" y="3067050"/>
          <p14:tracePt t="15439" x="8553450" y="3067050"/>
          <p14:tracePt t="15447" x="8515350" y="3067050"/>
          <p14:tracePt t="15456" x="8496300" y="3067050"/>
          <p14:tracePt t="15463" x="8467725" y="3067050"/>
          <p14:tracePt t="15472" x="8448675" y="3048000"/>
          <p14:tracePt t="15479" x="8420100" y="3028950"/>
          <p14:tracePt t="15489" x="8401050" y="3000375"/>
          <p14:tracePt t="15495" x="8362950" y="2981325"/>
          <p14:tracePt t="15505" x="8343900" y="2962275"/>
          <p14:tracePt t="15511" x="8334375" y="2943225"/>
          <p14:tracePt t="15522" x="8315325" y="2933700"/>
          <p14:tracePt t="15527" x="8315325" y="2914650"/>
          <p14:tracePt t="15539" x="8315325" y="2895600"/>
          <p14:tracePt t="15543" x="8296275" y="2895600"/>
          <p14:tracePt t="15555" x="8296275" y="2876550"/>
          <p14:tracePt t="15640" x="8315325" y="2876550"/>
          <p14:tracePt t="15648" x="8334375" y="2895600"/>
          <p14:tracePt t="15656" x="8343900" y="2895600"/>
          <p14:tracePt t="15664" x="8362950" y="2914650"/>
          <p14:tracePt t="15672" x="8382000" y="2914650"/>
          <p14:tracePt t="15680" x="8382000" y="2933700"/>
          <p14:tracePt t="15689" x="8401050" y="2933700"/>
          <p14:tracePt t="15705" x="8420100" y="2943225"/>
          <p14:tracePt t="15785" x="8420100" y="2933700"/>
          <p14:tracePt t="15793" x="8429625" y="2914650"/>
          <p14:tracePt t="15801" x="8429625" y="2895600"/>
          <p14:tracePt t="16066" x="8429625" y="2876550"/>
          <p14:tracePt t="16074" x="8429625" y="2847975"/>
          <p14:tracePt t="16082" x="8429625" y="2809875"/>
          <p14:tracePt t="16090" x="8429625" y="2790825"/>
          <p14:tracePt t="16098" x="8448675" y="2762250"/>
          <p14:tracePt t="16106" x="8467725" y="2743200"/>
          <p14:tracePt t="16114" x="8486775" y="2743200"/>
          <p14:tracePt t="16122" x="8496300" y="2724150"/>
          <p14:tracePt t="16130" x="8534400" y="2724150"/>
          <p14:tracePt t="16139" x="8553450" y="2724150"/>
          <p14:tracePt t="16147" x="8572500" y="2724150"/>
          <p14:tracePt t="16155" x="8582025" y="2724150"/>
          <p14:tracePt t="16163" x="8601075" y="2724150"/>
          <p14:tracePt t="16172" x="8620125" y="2724150"/>
          <p14:tracePt t="16187" x="8639175" y="2724150"/>
          <p14:tracePt t="16203" x="8648700" y="2724150"/>
          <p14:tracePt t="16211" x="8648700" y="2743200"/>
          <p14:tracePt t="16267" x="8667750" y="2705100"/>
          <p14:tracePt t="16662" x="8667750" y="2724150"/>
          <p14:tracePt t="16670" x="8667750" y="2743200"/>
          <p14:tracePt t="16678" x="8686800" y="2762250"/>
          <p14:tracePt t="16686" x="8686800" y="2781300"/>
          <p14:tracePt t="16694" x="8705850" y="2790825"/>
          <p14:tracePt t="16702" x="8705850" y="2828925"/>
          <p14:tracePt t="16710" x="8724900" y="2828925"/>
          <p14:tracePt t="16718" x="8724900" y="2847975"/>
          <p14:tracePt t="16726" x="8734425" y="2857500"/>
          <p14:tracePt t="16734" x="8734425" y="2876550"/>
          <p14:tracePt t="16742" x="8753475" y="2876550"/>
          <p14:tracePt t="16750" x="8753475" y="2895600"/>
          <p14:tracePt t="16758" x="8772525" y="2914650"/>
          <p14:tracePt t="16766" x="8791575" y="2933700"/>
          <p14:tracePt t="16774" x="8801100" y="2943225"/>
          <p14:tracePt t="16782" x="8820150" y="2943225"/>
          <p14:tracePt t="16790" x="8839200" y="2962275"/>
          <p14:tracePt t="16798" x="8858250" y="2981325"/>
          <p14:tracePt t="16806" x="8858250" y="3000375"/>
          <p14:tracePt t="16815" x="8877300" y="3009900"/>
          <p14:tracePt t="16823" x="8886825" y="3009900"/>
          <p14:tracePt t="16830" x="8886825" y="3028950"/>
          <p14:tracePt t="16839" x="8905875" y="3028950"/>
          <p14:tracePt t="16847" x="8905875" y="3048000"/>
          <p14:tracePt t="16863" x="8905875" y="3067050"/>
          <p14:tracePt t="17241" x="8905875" y="3086100"/>
          <p14:tracePt t="17249" x="8905875" y="3095625"/>
          <p14:tracePt t="17257" x="8905875" y="3133725"/>
          <p14:tracePt t="17265" x="8905875" y="3181350"/>
          <p14:tracePt t="17273" x="8905875" y="3238500"/>
          <p14:tracePt t="17281" x="8905875" y="3305175"/>
          <p14:tracePt t="17289" x="8905875" y="3371850"/>
          <p14:tracePt t="17297" x="8905875" y="3390900"/>
          <p14:tracePt t="17305" x="8905875" y="3457575"/>
          <p14:tracePt t="17313" x="8924925" y="3505200"/>
          <p14:tracePt t="17322" x="8924925" y="3543300"/>
          <p14:tracePt t="17329" x="8943975" y="3590925"/>
          <p14:tracePt t="17339" x="8943975" y="3619500"/>
          <p14:tracePt t="17346" x="8943975" y="3657600"/>
          <p14:tracePt t="17353" x="8943975" y="3695700"/>
          <p14:tracePt t="17361" x="8943975" y="3705225"/>
          <p14:tracePt t="17370" x="8943975" y="3743325"/>
          <p14:tracePt t="17378" x="8943975" y="3762375"/>
          <p14:tracePt t="17394" x="8943975" y="3771900"/>
          <p14:tracePt t="17402" x="8943975" y="3790950"/>
          <p14:tracePt t="17434" x="8943975" y="3810000"/>
          <p14:tracePt t="17555" x="8943975" y="3790950"/>
          <p14:tracePt t="17563" x="8924925" y="3771900"/>
          <p14:tracePt t="17572" x="8905875" y="3724275"/>
          <p14:tracePt t="17579" x="8886825" y="3676650"/>
          <p14:tracePt t="17587" x="8886825" y="3619500"/>
          <p14:tracePt t="17595" x="8886825" y="3543300"/>
          <p14:tracePt t="17603" x="8886825" y="3438525"/>
          <p14:tracePt t="17611" x="8886825" y="3333750"/>
          <p14:tracePt t="17619" x="8886825" y="3248025"/>
          <p14:tracePt t="17627" x="8886825" y="3162300"/>
          <p14:tracePt t="17635" x="8886825" y="3114675"/>
          <p14:tracePt t="17643" x="8886825" y="3067050"/>
          <p14:tracePt t="17651" x="8905875" y="3009900"/>
          <p14:tracePt t="17659" x="8924925" y="3000375"/>
          <p14:tracePt t="17667" x="8953500" y="2962275"/>
          <p14:tracePt t="17675" x="8972550" y="2943225"/>
          <p14:tracePt t="17683" x="8991600" y="2943225"/>
          <p14:tracePt t="17692" x="9010650" y="2943225"/>
          <p14:tracePt t="17699" x="9029700" y="2943225"/>
          <p14:tracePt t="17708" x="9039225" y="2943225"/>
          <p14:tracePt t="17716" x="9058275" y="2943225"/>
          <p14:tracePt t="17724" x="9077325" y="2962275"/>
          <p14:tracePt t="17732" x="9096375" y="2981325"/>
          <p14:tracePt t="17740" x="9105900" y="3009900"/>
          <p14:tracePt t="17748" x="9105900" y="3048000"/>
          <p14:tracePt t="17756" x="9124950" y="3086100"/>
          <p14:tracePt t="17764" x="9144000" y="3133725"/>
          <p14:tracePt t="17772" x="9144000" y="3152775"/>
          <p14:tracePt t="17780" x="9144000" y="3181350"/>
          <p14:tracePt t="17789" x="9163050" y="3219450"/>
          <p14:tracePt t="17796" x="9163050" y="3248025"/>
          <p14:tracePt t="17805" x="9163050" y="3267075"/>
          <p14:tracePt t="17812" x="9163050" y="3305175"/>
          <p14:tracePt t="17822" x="9163050" y="3314700"/>
          <p14:tracePt t="17828" x="9163050" y="3333750"/>
          <p14:tracePt t="17839" x="9163050" y="3352800"/>
          <p14:tracePt t="17844" x="9163050" y="3371850"/>
          <p14:tracePt t="17868" x="9163050" y="3390900"/>
          <p14:tracePt t="17901" x="9144000" y="3390900"/>
          <p14:tracePt t="17909" x="9144000" y="3400425"/>
          <p14:tracePt t="17957" x="9124950" y="3400425"/>
          <p14:tracePt t="17973" x="9124950" y="3419475"/>
          <p14:tracePt t="17997" x="9105900" y="3419475"/>
          <p14:tracePt t="18005" x="9105900" y="3438525"/>
          <p14:tracePt t="18512" x="9105900" y="3419475"/>
          <p14:tracePt t="18520" x="9124950" y="3419475"/>
          <p14:tracePt t="18528" x="9124950" y="3400425"/>
          <p14:tracePt t="18536" x="9144000" y="3400425"/>
          <p14:tracePt t="18544" x="9163050" y="3400425"/>
          <p14:tracePt t="18560" x="9182100" y="3400425"/>
          <p14:tracePt t="18576" x="9191625" y="3419475"/>
          <p14:tracePt t="18601" x="9191625" y="3438525"/>
          <p14:tracePt t="18609" x="9210675" y="3438525"/>
          <p14:tracePt t="18617" x="9210675" y="3457575"/>
          <p14:tracePt t="19003" x="9229725" y="3457575"/>
          <p14:tracePt t="19011" x="9229725" y="3438525"/>
          <p14:tracePt t="19019" x="9248775" y="3438525"/>
          <p14:tracePt t="19027" x="9258300" y="3419475"/>
          <p14:tracePt t="19035" x="9296400" y="3419475"/>
          <p14:tracePt t="19051" x="9315450" y="3419475"/>
          <p14:tracePt t="19059" x="9334500" y="3419475"/>
          <p14:tracePt t="19067" x="9344025" y="3419475"/>
          <p14:tracePt t="19075" x="9363075" y="3419475"/>
          <p14:tracePt t="19083" x="9382125" y="3419475"/>
          <p14:tracePt t="19091" x="9401175" y="3419475"/>
          <p14:tracePt t="19099" x="9410700" y="3419475"/>
          <p14:tracePt t="19107" x="9429750" y="3419475"/>
          <p14:tracePt t="19123" x="9448800" y="3438525"/>
          <p14:tracePt t="19132" x="9467850" y="3438525"/>
          <p14:tracePt t="19140" x="9467850" y="3457575"/>
          <p14:tracePt t="19164" x="9486900" y="3457575"/>
          <p14:tracePt t="19172" x="9486900" y="3467100"/>
          <p14:tracePt t="19189" x="9486900" y="3486150"/>
          <p14:tracePt t="19196" x="9486900" y="3505200"/>
          <p14:tracePt t="19205" x="9486900" y="3524250"/>
          <p14:tracePt t="19212" x="9486900" y="3543300"/>
          <p14:tracePt t="19220" x="9486900" y="3552825"/>
          <p14:tracePt t="19228" x="9486900" y="3571875"/>
          <p14:tracePt t="19236" x="9486900" y="3590925"/>
          <p14:tracePt t="19244" x="9467850" y="3609975"/>
          <p14:tracePt t="19260" x="9467850" y="3619500"/>
          <p14:tracePt t="19268" x="9448800" y="3619500"/>
          <p14:tracePt t="19277" x="9448800" y="3638550"/>
          <p14:tracePt t="19292" x="9429750" y="3638550"/>
          <p14:tracePt t="19317" x="9410700" y="3638550"/>
          <p14:tracePt t="19325" x="9401175" y="3638550"/>
          <p14:tracePt t="19341" x="9382125" y="3638550"/>
          <p14:tracePt t="19349" x="9382125" y="3619500"/>
          <p14:tracePt t="19357" x="9363075" y="3609975"/>
          <p14:tracePt t="19365" x="9344025" y="3609975"/>
          <p14:tracePt t="19373" x="9344025" y="3590925"/>
          <p14:tracePt t="19381" x="9334500" y="3590925"/>
          <p14:tracePt t="19389" x="9315450" y="3590925"/>
          <p14:tracePt t="19397" x="9315450" y="3571875"/>
          <p14:tracePt t="19405" x="9296400" y="3571875"/>
          <p14:tracePt t="19413" x="9296400" y="3552825"/>
          <p14:tracePt t="19422" x="9277350" y="3552825"/>
          <p14:tracePt t="19469" x="9277350" y="3543300"/>
          <p14:tracePt t="19534" x="9296400" y="3524250"/>
          <p14:tracePt t="19542" x="9315450" y="3524250"/>
          <p14:tracePt t="19550" x="9334500" y="3524250"/>
          <p14:tracePt t="19558" x="9363075" y="3524250"/>
          <p14:tracePt t="19566" x="9382125" y="3524250"/>
          <p14:tracePt t="19574" x="9410700" y="3505200"/>
          <p14:tracePt t="19582" x="9448800" y="3505200"/>
          <p14:tracePt t="19590" x="9467850" y="3505200"/>
          <p14:tracePt t="19598" x="9496425" y="3505200"/>
          <p14:tracePt t="19606" x="9534525" y="3505200"/>
          <p14:tracePt t="19614" x="9563100" y="3505200"/>
          <p14:tracePt t="19622" x="9582150" y="3505200"/>
          <p14:tracePt t="19630" x="9601200" y="3505200"/>
          <p14:tracePt t="19639" x="9620250" y="3505200"/>
          <p14:tracePt t="19646" x="9639300" y="3505200"/>
          <p14:tracePt t="19655" x="9648825" y="3505200"/>
          <p14:tracePt t="19663" x="9667875" y="3505200"/>
          <p14:tracePt t="19687" x="9686925" y="3505200"/>
          <p14:tracePt t="19703" x="9705975" y="3505200"/>
          <p14:tracePt t="19920" x="9715500" y="3505200"/>
          <p14:tracePt t="19928" x="9772650" y="3505200"/>
          <p14:tracePt t="19936" x="9801225" y="3505200"/>
          <p14:tracePt t="19944" x="9858375" y="3505200"/>
          <p14:tracePt t="19952" x="9906000" y="3505200"/>
          <p14:tracePt t="19960" x="9953625" y="3505200"/>
          <p14:tracePt t="19968" x="10010775" y="3505200"/>
          <p14:tracePt t="19976" x="10058400" y="3505200"/>
          <p14:tracePt t="19985" x="10077450" y="3505200"/>
          <p14:tracePt t="19992" x="10125075" y="3505200"/>
          <p14:tracePt t="20001" x="10144125" y="3505200"/>
          <p14:tracePt t="20008" x="10163175" y="3505200"/>
          <p14:tracePt t="20016" x="10172700" y="3505200"/>
          <p14:tracePt t="20041" x="10191750" y="3505200"/>
          <p14:tracePt t="20202" x="10210800" y="3505200"/>
          <p14:tracePt t="20218" x="10229850" y="3505200"/>
          <p14:tracePt t="20234" x="10248900" y="3505200"/>
          <p14:tracePt t="20242" x="10258425" y="3505200"/>
          <p14:tracePt t="20258" x="10277475" y="3505200"/>
          <p14:tracePt t="20266" x="10296525" y="3486150"/>
          <p14:tracePt t="20282" x="10315575" y="3486150"/>
          <p14:tracePt t="20290" x="10325100" y="3486150"/>
          <p14:tracePt t="20306" x="10344150" y="3486150"/>
          <p14:tracePt t="20339" x="10363200" y="3486150"/>
          <p14:tracePt t="20411" x="10363200" y="3467100"/>
          <p14:tracePt t="20547" x="10382250" y="3467100"/>
          <p14:tracePt t="20588" x="10401300" y="3467100"/>
          <p14:tracePt t="20789" x="10382250" y="3467100"/>
          <p14:tracePt t="20797" x="10363200" y="3457575"/>
          <p14:tracePt t="20813" x="10344150" y="3438525"/>
          <p14:tracePt t="20822" x="10325100" y="3438525"/>
          <p14:tracePt t="20829" x="10296525" y="3419475"/>
          <p14:tracePt t="20837" x="10277475" y="3400425"/>
          <p14:tracePt t="20845" x="10258425" y="3400425"/>
          <p14:tracePt t="20853" x="10258425" y="3390900"/>
          <p14:tracePt t="20861" x="10248900" y="3390900"/>
          <p14:tracePt t="20877" x="10229850" y="3371850"/>
          <p14:tracePt t="20902" x="10229850" y="3352800"/>
          <p14:tracePt t="20918" x="10248900" y="3333750"/>
          <p14:tracePt t="20926" x="10277475" y="3333750"/>
          <p14:tracePt t="20934" x="10325100" y="3314700"/>
          <p14:tracePt t="20942" x="10363200" y="3286125"/>
          <p14:tracePt t="20950" x="10429875" y="3286125"/>
          <p14:tracePt t="20958" x="10467975" y="3286125"/>
          <p14:tracePt t="20966" x="10515600" y="3267075"/>
          <p14:tracePt t="20974" x="10563225" y="3267075"/>
          <p14:tracePt t="20982" x="10620375" y="3267075"/>
          <p14:tracePt t="20990" x="10648950" y="3267075"/>
          <p14:tracePt t="20998" x="10687050" y="3267075"/>
          <p14:tracePt t="21006" x="10706100" y="3267075"/>
          <p14:tracePt t="21014" x="10715625" y="3267075"/>
          <p14:tracePt t="21022" x="10734675" y="3267075"/>
          <p14:tracePt t="21030" x="10734675" y="3286125"/>
          <p14:tracePt t="21039" x="10753725" y="3305175"/>
          <p14:tracePt t="21063" x="10753725" y="3314700"/>
          <p14:tracePt t="21095" x="10753725" y="3333750"/>
          <p14:tracePt t="21127" x="10734675" y="3333750"/>
          <p14:tracePt t="21143" x="10715625" y="3333750"/>
          <p14:tracePt t="21159" x="10706100" y="3333750"/>
          <p14:tracePt t="21288" x="10715625" y="3333750"/>
          <p14:tracePt t="21305" x="10734675" y="3352800"/>
          <p14:tracePt t="21312" x="10753725" y="3352800"/>
          <p14:tracePt t="21320" x="10772775" y="3352800"/>
          <p14:tracePt t="21336" x="10782300" y="3371850"/>
          <p14:tracePt t="21433" x="10772775" y="3390900"/>
          <p14:tracePt t="21441" x="10753725" y="3400425"/>
          <p14:tracePt t="21449" x="10734675" y="3419475"/>
          <p14:tracePt t="21457" x="10687050" y="3438525"/>
          <p14:tracePt t="21465" x="10648950" y="3457575"/>
          <p14:tracePt t="21473" x="10620375" y="3467100"/>
          <p14:tracePt t="21481" x="10582275" y="3486150"/>
          <p14:tracePt t="21489" x="10553700" y="3486150"/>
          <p14:tracePt t="21497" x="10496550" y="3524250"/>
          <p14:tracePt t="21505" x="10467975" y="3524250"/>
          <p14:tracePt t="21513" x="10429875" y="3543300"/>
          <p14:tracePt t="21522" x="10363200" y="3552825"/>
          <p14:tracePt t="21529" x="10325100" y="3571875"/>
          <p14:tracePt t="21538" x="10277475" y="3590925"/>
          <p14:tracePt t="21545" x="10229850" y="3590925"/>
          <p14:tracePt t="21553" x="10172700" y="3609975"/>
          <p14:tracePt t="21561" x="10125075" y="3609975"/>
          <p14:tracePt t="21570" x="10077450" y="3619500"/>
          <p14:tracePt t="21577" x="9991725" y="3638550"/>
          <p14:tracePt t="21586" x="9944100" y="3638550"/>
          <p14:tracePt t="21594" x="9906000" y="3657600"/>
          <p14:tracePt t="21602" x="9801225" y="3657600"/>
          <p14:tracePt t="21610" x="9772650" y="3657600"/>
          <p14:tracePt t="21618" x="9715500" y="3657600"/>
          <p14:tracePt t="21626" x="9667875" y="3657600"/>
          <p14:tracePt t="21634" x="9620250" y="3657600"/>
          <p14:tracePt t="21642" x="9582150" y="3657600"/>
          <p14:tracePt t="21650" x="9534525" y="3657600"/>
          <p14:tracePt t="21658" x="9496425" y="3657600"/>
          <p14:tracePt t="21666" x="9467850" y="3657600"/>
          <p14:tracePt t="21674" x="9448800" y="3638550"/>
          <p14:tracePt t="21682" x="9410700" y="3638550"/>
          <p14:tracePt t="21698" x="9401175" y="3619500"/>
          <p14:tracePt t="21722" x="9382125" y="3619500"/>
          <p14:tracePt t="21771" x="9382125" y="3638550"/>
          <p14:tracePt t="21787" x="9382125" y="3657600"/>
          <p14:tracePt t="21795" x="9382125" y="3676650"/>
          <p14:tracePt t="21803" x="9363075" y="3695700"/>
          <p14:tracePt t="21811" x="9363075" y="3705225"/>
          <p14:tracePt t="21819" x="9344025" y="3724275"/>
          <p14:tracePt t="21827" x="9344025" y="3743325"/>
          <p14:tracePt t="21835" x="9334500" y="3762375"/>
          <p14:tracePt t="21843" x="9334500" y="3771900"/>
          <p14:tracePt t="21851" x="9315450" y="3810000"/>
          <p14:tracePt t="21859" x="9296400" y="3810000"/>
          <p14:tracePt t="21867" x="9296400" y="3829050"/>
          <p14:tracePt t="21875" x="9277350" y="3848100"/>
          <p14:tracePt t="21883" x="9258300" y="3857625"/>
          <p14:tracePt t="21891" x="9248775" y="3876675"/>
          <p14:tracePt t="21907" x="9229725" y="3876675"/>
          <p14:tracePt t="21915" x="9210675" y="3895725"/>
          <p14:tracePt t="21923" x="9191625" y="3895725"/>
          <p14:tracePt t="21939" x="9182100" y="3914775"/>
          <p14:tracePt t="21948" x="9163050" y="3914775"/>
          <p14:tracePt t="21956" x="9124950" y="3914775"/>
          <p14:tracePt t="21964" x="9105900" y="3924300"/>
          <p14:tracePt t="21972" x="9096375" y="3924300"/>
          <p14:tracePt t="21989" x="9077325" y="3943350"/>
          <p14:tracePt t="21996" x="9058275" y="3943350"/>
          <p14:tracePt t="22012" x="9039225" y="3943350"/>
          <p14:tracePt t="22044" x="9029700" y="3943350"/>
          <p14:tracePt t="22100" x="9029700" y="3962400"/>
          <p14:tracePt t="22108" x="9010650" y="3962400"/>
          <p14:tracePt t="22141" x="9010650" y="3981450"/>
          <p14:tracePt t="22165" x="8991600" y="3981450"/>
          <p14:tracePt t="22173" x="8991600" y="4000500"/>
          <p14:tracePt t="22205" x="8972550" y="4010025"/>
          <p14:tracePt t="22318" x="8953500" y="4010025"/>
          <p14:tracePt t="22422" x="8972550" y="4010025"/>
          <p14:tracePt t="22430" x="8991600" y="4010025"/>
          <p14:tracePt t="22439" x="9010650" y="4010025"/>
          <p14:tracePt t="22446" x="9029700" y="4010025"/>
          <p14:tracePt t="22455" x="9058275" y="4010025"/>
          <p14:tracePt t="22463" x="9077325" y="4029075"/>
          <p14:tracePt t="22471" x="9105900" y="4029075"/>
          <p14:tracePt t="22479" x="9124950" y="4029075"/>
          <p14:tracePt t="22487" x="9163050" y="4029075"/>
          <p14:tracePt t="22495" x="9182100" y="4029075"/>
          <p14:tracePt t="22503" x="9210675" y="4029075"/>
          <p14:tracePt t="22511" x="9229725" y="4029075"/>
          <p14:tracePt t="22519" x="9248775" y="4029075"/>
          <p14:tracePt t="22535" x="9258300" y="4029075"/>
          <p14:tracePt t="22551" x="9277350" y="4010025"/>
          <p14:tracePt t="22623" x="9277350" y="4000500"/>
          <p14:tracePt t="22672" x="9277350" y="3981450"/>
          <p14:tracePt t="22704" x="9296400" y="3981450"/>
          <p14:tracePt t="22712" x="9296400" y="3962400"/>
          <p14:tracePt t="22720" x="9315450" y="3962400"/>
          <p14:tracePt t="22728" x="9334500" y="3962400"/>
          <p14:tracePt t="22736" x="9344025" y="3962400"/>
          <p14:tracePt t="22744" x="9363075" y="3962400"/>
          <p14:tracePt t="22752" x="9382125" y="3962400"/>
          <p14:tracePt t="22760" x="9401175" y="3962400"/>
          <p14:tracePt t="22768" x="9410700" y="3943350"/>
          <p14:tracePt t="22777" x="9429750" y="3943350"/>
          <p14:tracePt t="22784" x="9448800" y="3943350"/>
          <p14:tracePt t="22792" x="9467850" y="3943350"/>
          <p14:tracePt t="22801" x="9486900" y="3943350"/>
          <p14:tracePt t="22808" x="9496425" y="3924300"/>
          <p14:tracePt t="22825" x="9515475" y="3924300"/>
          <p14:tracePt t="22833" x="9534525" y="3924300"/>
          <p14:tracePt t="22857" x="9553575" y="3924300"/>
          <p14:tracePt t="22889" x="9563100" y="3924300"/>
          <p14:tracePt t="22953" x="9582150" y="3924300"/>
          <p14:tracePt t="23283" x="9601200" y="3924300"/>
          <p14:tracePt t="23299" x="9620250" y="3924300"/>
          <p14:tracePt t="23315" x="9639300" y="3924300"/>
          <p14:tracePt t="23323" x="9667875" y="3924300"/>
          <p14:tracePt t="23331" x="9686925" y="3924300"/>
          <p14:tracePt t="23340" x="9705975" y="3924300"/>
          <p14:tracePt t="23348" x="9715500" y="3924300"/>
          <p14:tracePt t="23356" x="9734550" y="3924300"/>
          <p14:tracePt t="23364" x="9772650" y="3924300"/>
          <p14:tracePt t="23372" x="9791700" y="3924300"/>
          <p14:tracePt t="23380" x="9801225" y="3895725"/>
          <p14:tracePt t="23389" x="9820275" y="3876675"/>
          <p14:tracePt t="23750" x="9839325" y="3876675"/>
          <p14:tracePt t="23758" x="9867900" y="3876675"/>
          <p14:tracePt t="23766" x="9906000" y="3876675"/>
          <p14:tracePt t="23774" x="9944100" y="3876675"/>
          <p14:tracePt t="23782" x="9953625" y="3876675"/>
          <p14:tracePt t="23790" x="10010775" y="3876675"/>
          <p14:tracePt t="23798" x="10039350" y="3876675"/>
          <p14:tracePt t="23806" x="10058400" y="3876675"/>
          <p14:tracePt t="23814" x="10096500" y="3876675"/>
          <p14:tracePt t="23822" x="10125075" y="3876675"/>
          <p14:tracePt t="23830" x="10144125" y="3876675"/>
          <p14:tracePt t="23839" x="10163175" y="3876675"/>
          <p14:tracePt t="23855" x="10172700" y="3876675"/>
          <p14:tracePt t="23870" x="10191750" y="3876675"/>
          <p14:tracePt t="24176" x="10210800" y="3895725"/>
          <p14:tracePt t="24184" x="10229850" y="3895725"/>
          <p14:tracePt t="24192" x="10248900" y="3895725"/>
          <p14:tracePt t="24201" x="10277475" y="3895725"/>
          <p14:tracePt t="24208" x="10315575" y="3895725"/>
          <p14:tracePt t="24216" x="10344150" y="3895725"/>
          <p14:tracePt t="24225" x="10382250" y="3895725"/>
          <p14:tracePt t="24233" x="10401300" y="3895725"/>
          <p14:tracePt t="24241" x="10429875" y="3895725"/>
          <p14:tracePt t="24249" x="10448925" y="3895725"/>
          <p14:tracePt t="24265" x="10467975" y="3895725"/>
          <p14:tracePt t="24281" x="10477500" y="3895725"/>
          <p14:tracePt t="24635" x="10496550" y="3895725"/>
          <p14:tracePt t="24643" x="10515600" y="3895725"/>
          <p14:tracePt t="24651" x="10534650" y="3895725"/>
          <p14:tracePt t="24659" x="10582275" y="3895725"/>
          <p14:tracePt t="24667" x="10601325" y="3876675"/>
          <p14:tracePt t="24675" x="10648950" y="3876675"/>
          <p14:tracePt t="24683" x="10715625" y="3876675"/>
          <p14:tracePt t="24691" x="10782300" y="3876675"/>
          <p14:tracePt t="24699" x="10868025" y="3876675"/>
          <p14:tracePt t="24707" x="10934700" y="3876675"/>
          <p14:tracePt t="24715" x="11010900" y="3895725"/>
          <p14:tracePt t="24723" x="11020425" y="3914775"/>
          <p14:tracePt t="24731" x="11106150" y="3962400"/>
          <p14:tracePt t="24739" x="11125200" y="3981450"/>
          <p14:tracePt t="24747" x="11163300" y="4010025"/>
          <p14:tracePt t="24756" x="11172825" y="4029075"/>
          <p14:tracePt t="24763" x="11191875" y="4048125"/>
          <p14:tracePt t="24772" x="11191875" y="4067175"/>
          <p14:tracePt t="24780" x="11191875" y="4076700"/>
          <p14:tracePt t="24804" x="11191875" y="4095750"/>
          <p14:tracePt t="24812" x="11163300" y="4095750"/>
          <p14:tracePt t="24820" x="11125200" y="4095750"/>
          <p14:tracePt t="24828" x="11087100" y="4095750"/>
          <p14:tracePt t="24839" x="11077575" y="4076700"/>
          <p14:tracePt t="24844" x="11020425" y="4067175"/>
          <p14:tracePt t="24852" x="10991850" y="4048125"/>
          <p14:tracePt t="24860" x="10953750" y="4029075"/>
          <p14:tracePt t="24868" x="10925175" y="4010025"/>
          <p14:tracePt t="24876" x="10887075" y="4000500"/>
          <p14:tracePt t="24884" x="10868025" y="4000500"/>
          <p14:tracePt t="24892" x="10839450" y="3981450"/>
          <p14:tracePt t="24900" x="10801350" y="3962400"/>
          <p14:tracePt t="24908" x="10782300" y="3943350"/>
          <p14:tracePt t="24916" x="10772775" y="3924300"/>
          <p14:tracePt t="24925" x="10753725" y="3914775"/>
          <p14:tracePt t="24932" x="10734675" y="3895725"/>
          <p14:tracePt t="24940" x="10715625" y="3895725"/>
          <p14:tracePt t="24949" x="10706100" y="3876675"/>
          <p14:tracePt t="24965" x="10706100" y="3857625"/>
          <p14:tracePt t="24981" x="10687050" y="3857625"/>
          <p14:tracePt t="25592" x="10706100" y="3857625"/>
          <p14:tracePt t="25600" x="10706100" y="3848100"/>
          <p14:tracePt t="25616" x="10715625" y="3829050"/>
          <p14:tracePt t="25624" x="10734675" y="3810000"/>
          <p14:tracePt t="25632" x="10753725" y="3790950"/>
          <p14:tracePt t="25640" x="10772775" y="3771900"/>
          <p14:tracePt t="25649" x="10782300" y="3762375"/>
          <p14:tracePt t="25657" x="10801350" y="3743325"/>
          <p14:tracePt t="25665" x="10820400" y="3743325"/>
          <p14:tracePt t="25673" x="10820400" y="3724275"/>
          <p14:tracePt t="25681" x="10839450" y="3724275"/>
          <p14:tracePt t="25689" x="10839450" y="3705225"/>
          <p14:tracePt t="25697" x="10858500" y="3705225"/>
          <p14:tracePt t="25705" x="10858500" y="3695700"/>
          <p14:tracePt t="25833" x="10858500" y="3676650"/>
          <p14:tracePt t="25842" x="10858500" y="3638550"/>
          <p14:tracePt t="25850" x="10868025" y="3571875"/>
          <p14:tracePt t="26075" x="10868025" y="3590925"/>
          <p14:tracePt t="26083" x="10839450" y="3619500"/>
          <p14:tracePt t="26091" x="10801350" y="3676650"/>
          <p14:tracePt t="26099" x="10782300" y="3705225"/>
          <p14:tracePt t="26107" x="10772775" y="3743325"/>
          <p14:tracePt t="26115" x="10734675" y="3790950"/>
          <p14:tracePt t="26123" x="10715625" y="3829050"/>
          <p14:tracePt t="26131" x="10668000" y="3876675"/>
          <p14:tracePt t="26139" x="10629900" y="3943350"/>
          <p14:tracePt t="26147" x="10620375" y="3962400"/>
          <p14:tracePt t="26156" x="10582275" y="4010025"/>
          <p14:tracePt t="26163" x="10553700" y="4048125"/>
          <p14:tracePt t="26172" x="10515600" y="4076700"/>
          <p14:tracePt t="26180" x="10496550" y="4095750"/>
          <p14:tracePt t="26189" x="10477500" y="4114800"/>
          <p14:tracePt t="26196" x="10467975" y="4133850"/>
          <p14:tracePt t="26204" x="10448925" y="4133850"/>
          <p14:tracePt t="26212" x="10429875" y="4152900"/>
          <p14:tracePt t="26228" x="10410825" y="4152900"/>
          <p14:tracePt t="26236" x="10410825" y="4162425"/>
          <p14:tracePt t="26244" x="10401300" y="4162425"/>
          <p14:tracePt t="26252" x="10401300" y="4181475"/>
          <p14:tracePt t="26268" x="10382250" y="4200525"/>
          <p14:tracePt t="26276" x="10382250" y="4219575"/>
          <p14:tracePt t="26300" x="10382250" y="4229100"/>
          <p14:tracePt t="26308" x="10382250" y="4248150"/>
          <p14:tracePt t="26316" x="10363200" y="4248150"/>
          <p14:tracePt t="26324" x="10363200" y="4267200"/>
          <p14:tracePt t="26332" x="10363200" y="4286250"/>
          <p14:tracePt t="26340" x="10363200" y="4305300"/>
          <p14:tracePt t="26349" x="10344150" y="4305300"/>
          <p14:tracePt t="26356" x="10344150" y="4314825"/>
          <p14:tracePt t="26364" x="10325100" y="4333875"/>
          <p14:tracePt t="26373" x="10315575" y="4333875"/>
          <p14:tracePt t="26381" x="10296525" y="4352925"/>
          <p14:tracePt t="26389" x="10277475" y="4371975"/>
          <p14:tracePt t="26397" x="10258425" y="4381500"/>
          <p14:tracePt t="26406" x="10210800" y="4400550"/>
          <p14:tracePt t="26413" x="10172700" y="4419600"/>
          <p14:tracePt t="26422" x="10144125" y="4438650"/>
          <p14:tracePt t="26429" x="10096500" y="4467225"/>
          <p14:tracePt t="26437" x="10020300" y="4486275"/>
          <p14:tracePt t="26445" x="9953625" y="4505325"/>
          <p14:tracePt t="26453" x="9906000" y="4533900"/>
          <p14:tracePt t="26461" x="9867900" y="4533900"/>
          <p14:tracePt t="26469" x="9820275" y="4552950"/>
          <p14:tracePt t="26477" x="9772650" y="4572000"/>
          <p14:tracePt t="26485" x="9734550" y="4572000"/>
          <p14:tracePt t="26493" x="9705975" y="4572000"/>
          <p14:tracePt t="26501" x="9667875" y="4591050"/>
          <p14:tracePt t="26509" x="9648825" y="4591050"/>
          <p14:tracePt t="26517" x="9639300" y="4591050"/>
          <p14:tracePt t="26525" x="9620250" y="4591050"/>
          <p14:tracePt t="26549" x="9601200" y="4591050"/>
          <p14:tracePt t="26638" x="9620250" y="4610100"/>
          <p14:tracePt t="26646" x="9648825" y="4619625"/>
          <p14:tracePt t="26655" x="9686925" y="4638675"/>
          <p14:tracePt t="26662" x="9715500" y="4657725"/>
          <p14:tracePt t="26670" x="9734550" y="4676775"/>
          <p14:tracePt t="26678" x="9772650" y="4686300"/>
          <p14:tracePt t="26686" x="9801225" y="4686300"/>
          <p14:tracePt t="26695" x="9839325" y="4705350"/>
          <p14:tracePt t="26702" x="9858375" y="4705350"/>
          <p14:tracePt t="26711" x="9867900" y="4724400"/>
          <p14:tracePt t="26719" x="9886950" y="4724400"/>
          <p14:tracePt t="26735" x="9906000" y="4743450"/>
          <p14:tracePt t="26823" x="9886950" y="4743450"/>
          <p14:tracePt t="26831" x="9867900" y="4743450"/>
          <p14:tracePt t="26839" x="9858375" y="4724400"/>
          <p14:tracePt t="26847" x="9839325" y="4705350"/>
          <p14:tracePt t="26855" x="9820275" y="4686300"/>
          <p14:tracePt t="26863" x="9801225" y="4686300"/>
          <p14:tracePt t="26872" x="9791700" y="4676775"/>
          <p14:tracePt t="26879" x="9791700" y="4657725"/>
          <p14:tracePt t="26895" x="9772650" y="4657725"/>
          <p14:tracePt t="26936" x="9772650" y="4638675"/>
          <p14:tracePt t="26968" x="9791700" y="4638675"/>
          <p14:tracePt t="26984" x="9801225" y="4638675"/>
          <p14:tracePt t="26992" x="9820275" y="4638675"/>
          <p14:tracePt t="27000" x="9839325" y="4638675"/>
          <p14:tracePt t="27008" x="9858375" y="4638675"/>
          <p14:tracePt t="27016" x="9867900" y="4638675"/>
          <p14:tracePt t="27032" x="9886950" y="4638675"/>
          <p14:tracePt t="27065" x="9906000" y="4638675"/>
          <p14:tracePt t="27185" x="9886950" y="4638675"/>
          <p14:tracePt t="27193" x="9867900" y="4619625"/>
          <p14:tracePt t="27201" x="9858375" y="4619625"/>
          <p14:tracePt t="27209" x="9839325" y="4619625"/>
          <p14:tracePt t="27217" x="9820275" y="4619625"/>
          <p14:tracePt t="27225" x="9801225" y="4619625"/>
          <p14:tracePt t="27233" x="9791700" y="4619625"/>
          <p14:tracePt t="27242" x="9772650" y="4619625"/>
          <p14:tracePt t="27250" x="9753600" y="4619625"/>
          <p14:tracePt t="27258" x="9734550" y="4619625"/>
          <p14:tracePt t="27266" x="9715500" y="4619625"/>
          <p14:tracePt t="27274" x="9705975" y="4619625"/>
          <p14:tracePt t="27282" x="9686925" y="4619625"/>
          <p14:tracePt t="27290" x="9648825" y="4619625"/>
          <p14:tracePt t="27298" x="9620250" y="4610100"/>
          <p14:tracePt t="27306" x="9601200" y="4610100"/>
          <p14:tracePt t="27314" x="9563100" y="4610100"/>
          <p14:tracePt t="27322" x="9534525" y="4610100"/>
          <p14:tracePt t="27330" x="9515475" y="4591050"/>
          <p14:tracePt t="27339" x="9496425" y="4591050"/>
          <p14:tracePt t="27346" x="9486900" y="4591050"/>
          <p14:tracePt t="27355" x="9467850" y="4591050"/>
          <p14:tracePt t="27362" x="9467850" y="4572000"/>
          <p14:tracePt t="27426" x="9467850" y="4552950"/>
          <p14:tracePt t="27435" x="9486900" y="4552950"/>
          <p14:tracePt t="27443" x="9515475" y="4552950"/>
          <p14:tracePt t="27451" x="9553575" y="4552950"/>
          <p14:tracePt t="27459" x="9601200" y="4552950"/>
          <p14:tracePt t="27467" x="9667875" y="4552950"/>
          <p14:tracePt t="27475" x="9753600" y="4552950"/>
          <p14:tracePt t="27483" x="9839325" y="4552950"/>
          <p14:tracePt t="27491" x="9906000" y="4552950"/>
          <p14:tracePt t="27499" x="9944100" y="4552950"/>
          <p14:tracePt t="27507" x="9991725" y="4552950"/>
          <p14:tracePt t="27515" x="10039350" y="4552950"/>
          <p14:tracePt t="27523" x="10077450" y="4552950"/>
          <p14:tracePt t="27531" x="10106025" y="4552950"/>
          <p14:tracePt t="27547" x="10125075" y="4552950"/>
          <p14:tracePt t="27563" x="10144125" y="4552950"/>
          <p14:tracePt t="27587" x="10144125" y="4572000"/>
          <p14:tracePt t="27652" x="10144125" y="4591050"/>
          <p14:tracePt t="27676" x="10125075" y="4591050"/>
          <p14:tracePt t="27684" x="10106025" y="4591050"/>
          <p14:tracePt t="27692" x="10096500" y="4610100"/>
          <p14:tracePt t="27700" x="10058400" y="4610100"/>
          <p14:tracePt t="27708" x="10039350" y="4610100"/>
          <p14:tracePt t="27716" x="10020300" y="4610100"/>
          <p14:tracePt t="27724" x="9991725" y="4610100"/>
          <p14:tracePt t="27732" x="9972675" y="4610100"/>
          <p14:tracePt t="27740" x="9953625" y="4610100"/>
          <p14:tracePt t="27748" x="9944100" y="4610100"/>
          <p14:tracePt t="27756" x="9925050" y="4610100"/>
          <p14:tracePt t="27764" x="9906000" y="4610100"/>
          <p14:tracePt t="27773" x="9886950" y="4610100"/>
          <p14:tracePt t="27909" x="9886950" y="461962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DD216945-7A3B-46AD-A197-16643F10DFE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TW" sz="3200" dirty="0"/>
              <a:t>Baseline scores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There are benchmarks on the leaderboard for reference 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068DEED-3195-4D03-A812-63A3D2A56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0FF6A90-86DF-69C0-2313-4447EF55E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10771068" cy="2886991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9EE31006-4666-4369-A0A3-82553EF8CF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31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30"/>
    </mc:Choice>
    <mc:Fallback>
      <p:transition spd="slow" advTm="22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93" x="9820275" y="4619625"/>
          <p14:tracePt t="5000" x="9772650" y="4619625"/>
          <p14:tracePt t="5009" x="9715500" y="4619625"/>
          <p14:tracePt t="5014" x="9648825" y="4638675"/>
          <p14:tracePt t="5025" x="9601200" y="4638675"/>
          <p14:tracePt t="5031" x="9563100" y="4657725"/>
          <p14:tracePt t="5041" x="9486900" y="4657725"/>
          <p14:tracePt t="5047" x="9410700" y="4657725"/>
          <p14:tracePt t="5058" x="9344025" y="4657725"/>
          <p14:tracePt t="5063" x="9334500" y="4657725"/>
          <p14:tracePt t="5074" x="9277350" y="4657725"/>
          <p14:tracePt t="5078" x="9248775" y="4638675"/>
          <p14:tracePt t="5091" x="9210675" y="4619625"/>
          <p14:tracePt t="5095" x="9182100" y="4610100"/>
          <p14:tracePt t="5109" x="9163050" y="4591050"/>
          <p14:tracePt t="5111" x="9144000" y="4572000"/>
          <p14:tracePt t="5127" x="9124950" y="4552950"/>
          <p14:tracePt t="5151" x="9124950" y="4533900"/>
          <p14:tracePt t="5834" x="9105900" y="4533900"/>
          <p14:tracePt t="5843" x="9096375" y="4524375"/>
          <p14:tracePt t="5851" x="9058275" y="4486275"/>
          <p14:tracePt t="5859" x="9039225" y="4438650"/>
          <p14:tracePt t="5867" x="8991600" y="4381500"/>
          <p14:tracePt t="5875" x="8953500" y="4314825"/>
          <p14:tracePt t="5883" x="8905875" y="4248150"/>
          <p14:tracePt t="5891" x="8877300" y="4152900"/>
          <p14:tracePt t="5899" x="8858250" y="4067175"/>
          <p14:tracePt t="5907" x="8820150" y="3962400"/>
          <p14:tracePt t="5915" x="8820150" y="3876675"/>
          <p14:tracePt t="5923" x="8820150" y="3790950"/>
          <p14:tracePt t="5931" x="8820150" y="3705225"/>
          <p14:tracePt t="5940" x="8820150" y="3638550"/>
          <p14:tracePt t="5947" x="8877300" y="3590925"/>
          <p14:tracePt t="5955" x="8924925" y="3543300"/>
          <p14:tracePt t="5963" x="8991600" y="3486150"/>
          <p14:tracePt t="5973" x="9058275" y="3467100"/>
          <p14:tracePt t="5979" x="9144000" y="3457575"/>
          <p14:tracePt t="5988" x="9229725" y="3457575"/>
          <p14:tracePt t="5996" x="9315450" y="3457575"/>
          <p14:tracePt t="6004" x="9401175" y="3457575"/>
          <p14:tracePt t="6012" x="9486900" y="3457575"/>
          <p14:tracePt t="6020" x="9563100" y="3505200"/>
          <p14:tracePt t="6028" x="9648825" y="3543300"/>
          <p14:tracePt t="6036" x="9715500" y="3590925"/>
          <p14:tracePt t="6044" x="9791700" y="3657600"/>
          <p14:tracePt t="6052" x="9886950" y="3743325"/>
          <p14:tracePt t="6060" x="9944100" y="3829050"/>
          <p14:tracePt t="6068" x="10020300" y="3914775"/>
          <p14:tracePt t="6076" x="10077450" y="3981450"/>
          <p14:tracePt t="6084" x="10125075" y="4076700"/>
          <p14:tracePt t="6092" x="10172700" y="4181475"/>
          <p14:tracePt t="6100" x="10210800" y="4267200"/>
          <p14:tracePt t="6108" x="10248900" y="4371975"/>
          <p14:tracePt t="6116" x="10248900" y="4467225"/>
          <p14:tracePt t="6124" x="10258425" y="4572000"/>
          <p14:tracePt t="6132" x="10258425" y="4676775"/>
          <p14:tracePt t="6140" x="10258425" y="4829175"/>
          <p14:tracePt t="6148" x="10210800" y="4943475"/>
          <p14:tracePt t="6157" x="10144125" y="5076825"/>
          <p14:tracePt t="6164" x="10077450" y="5200650"/>
          <p14:tracePt t="6174" x="9972675" y="5353050"/>
          <p14:tracePt t="6181" x="9858375" y="5505450"/>
          <p14:tracePt t="6190" x="9734550" y="5686425"/>
          <p14:tracePt t="6197" x="9563100" y="5876925"/>
          <p14:tracePt t="6207" x="9382125" y="6057900"/>
          <p14:tracePt t="6213" x="9210675" y="6229350"/>
          <p14:tracePt t="6224" x="9010650" y="6381750"/>
          <p14:tracePt t="6229" x="8791575" y="6505575"/>
          <p14:tracePt t="6240" x="8572500" y="6619875"/>
          <p14:tracePt t="6245" x="8343900" y="6705600"/>
          <p14:tracePt t="6257" x="8096250" y="6772275"/>
          <p14:tracePt t="6261" x="7858125" y="6819900"/>
          <p14:tracePt t="6273" x="7572375" y="6819900"/>
          <p14:tracePt t="6277" x="7296150" y="6819900"/>
          <p14:tracePt t="6290" x="7029450" y="6819900"/>
          <p14:tracePt t="6293" x="6753225" y="6791325"/>
          <p14:tracePt t="6307" x="6505575" y="6705600"/>
          <p14:tracePt t="6311" x="6248400" y="6619875"/>
          <p14:tracePt t="6324" x="6029325" y="6515100"/>
          <p14:tracePt t="6326" x="5943600" y="6467475"/>
          <p14:tracePt t="6340" x="5772150" y="6381750"/>
          <p14:tracePt t="6342" x="5619750" y="6296025"/>
          <p14:tracePt t="6357" x="5505450" y="6229350"/>
          <p14:tracePt t="6359" x="5400675" y="6162675"/>
          <p14:tracePt t="6374" x="5314950" y="6096000"/>
          <p14:tracePt t="6374" x="5248275" y="6048375"/>
          <p14:tracePt t="6382" x="5181600" y="5981700"/>
          <p14:tracePt t="6390" x="5133975" y="5905500"/>
          <p14:tracePt t="6398" x="5067300" y="5810250"/>
          <p14:tracePt t="6407" x="5029200" y="5686425"/>
          <p14:tracePt t="6414" x="4991100" y="5572125"/>
          <p14:tracePt t="6424" x="4981575" y="5438775"/>
          <p14:tracePt t="6430" x="4943475" y="5295900"/>
          <p14:tracePt t="6440" x="4943475" y="5219700"/>
          <p14:tracePt t="6446" x="4943475" y="5076825"/>
          <p14:tracePt t="6457" x="4924425" y="4943475"/>
          <p14:tracePt t="6462" x="4924425" y="4895850"/>
          <p14:tracePt t="6474" x="4924425" y="4810125"/>
          <p14:tracePt t="6478" x="4924425" y="4676775"/>
          <p14:tracePt t="6490" x="4924425" y="4619625"/>
          <p14:tracePt t="6495" x="4962525" y="4572000"/>
          <p14:tracePt t="6507" x="5010150" y="4533900"/>
          <p14:tracePt t="6511" x="5067300" y="4505325"/>
          <p14:tracePt t="6524" x="5133975" y="4486275"/>
          <p14:tracePt t="6527" x="5181600" y="4457700"/>
          <p14:tracePt t="6540" x="5248275" y="4419600"/>
          <p14:tracePt t="6543" x="5286375" y="4419600"/>
          <p14:tracePt t="6557" x="5381625" y="4381500"/>
          <p14:tracePt t="6559" x="5419725" y="4381500"/>
          <p14:tracePt t="6574" x="5524500" y="4381500"/>
          <p14:tracePt t="6576" x="5591175" y="4381500"/>
          <p14:tracePt t="6590" x="5638800" y="4381500"/>
          <p14:tracePt t="6592" x="5705475" y="4381500"/>
          <p14:tracePt t="6607" x="5772150" y="4400550"/>
          <p14:tracePt t="6608" x="5838825" y="4438650"/>
          <p14:tracePt t="6615" x="5905500" y="4467225"/>
          <p14:tracePt t="6624" x="5981700" y="4524375"/>
          <p14:tracePt t="6632" x="6029325" y="4572000"/>
          <p14:tracePt t="6641" x="6076950" y="4619625"/>
          <p14:tracePt t="6647" x="6143625" y="4676775"/>
          <p14:tracePt t="6657" x="6162675" y="4686300"/>
          <p14:tracePt t="6664" x="6200775" y="4743450"/>
          <p14:tracePt t="6674" x="6229350" y="4772025"/>
          <p14:tracePt t="6680" x="6248400" y="4810125"/>
          <p14:tracePt t="6690" x="6267450" y="4829175"/>
          <p14:tracePt t="6696" x="6267450" y="4838700"/>
          <p14:tracePt t="6707" x="6286500" y="4838700"/>
          <p14:tracePt t="6712" x="6286500" y="4857750"/>
          <p14:tracePt t="6736" x="6286500" y="4876800"/>
          <p14:tracePt t="11676" x="6286500" y="4895850"/>
          <p14:tracePt t="11684" x="6296025" y="4895850"/>
          <p14:tracePt t="11693" x="6296025" y="4914900"/>
          <p14:tracePt t="11708" x="6315075" y="4914900"/>
          <p14:tracePt t="11716" x="6315075" y="4924425"/>
          <p14:tracePt t="12133" x="6229350" y="4924425"/>
          <p14:tracePt t="12142" x="6143625" y="4924425"/>
          <p14:tracePt t="12150" x="6010275" y="4924425"/>
          <p14:tracePt t="12158" x="5876925" y="4924425"/>
          <p14:tracePt t="12166" x="5705475" y="4924425"/>
          <p14:tracePt t="12174" x="5486400" y="4924425"/>
          <p14:tracePt t="12182" x="5267325" y="4914900"/>
          <p14:tracePt t="12190" x="5143500" y="4876800"/>
          <p14:tracePt t="12198" x="4962525" y="4829175"/>
          <p14:tracePt t="12207" x="4791075" y="4772025"/>
          <p14:tracePt t="12214" x="4657725" y="4743450"/>
          <p14:tracePt t="12222" x="4533900" y="4705350"/>
          <p14:tracePt t="12230" x="4486275" y="4705350"/>
          <p14:tracePt t="12238" x="4400550" y="4686300"/>
          <p14:tracePt t="12246" x="4333875" y="4686300"/>
          <p14:tracePt t="12254" x="4286250" y="4686300"/>
          <p14:tracePt t="12262" x="4248150" y="4686300"/>
          <p14:tracePt t="12271" x="4219575" y="4686300"/>
          <p14:tracePt t="12278" x="4200525" y="4686300"/>
          <p14:tracePt t="12287" x="4181475" y="4686300"/>
          <p14:tracePt t="12302" x="4162425" y="4686300"/>
          <p14:tracePt t="12343" x="4181475" y="4686300"/>
          <p14:tracePt t="12351" x="4229100" y="4686300"/>
          <p14:tracePt t="12359" x="4305300" y="4686300"/>
          <p14:tracePt t="12367" x="4438650" y="4686300"/>
          <p14:tracePt t="12375" x="4552950" y="4686300"/>
          <p14:tracePt t="12383" x="4724400" y="4686300"/>
          <p14:tracePt t="12391" x="4914900" y="4686300"/>
          <p14:tracePt t="12399" x="5095875" y="4705350"/>
          <p14:tracePt t="12407" x="5295900" y="4743450"/>
          <p14:tracePt t="12415" x="5505450" y="4772025"/>
          <p14:tracePt t="12424" x="5724525" y="4810125"/>
          <p14:tracePt t="12431" x="5810250" y="4829175"/>
          <p14:tracePt t="12440" x="5991225" y="4857750"/>
          <p14:tracePt t="12447" x="6115050" y="4876800"/>
          <p14:tracePt t="12455" x="6162675" y="4876800"/>
          <p14:tracePt t="12464" x="6267450" y="4895850"/>
          <p14:tracePt t="12472" x="6334125" y="4914900"/>
          <p14:tracePt t="12480" x="6419850" y="4914900"/>
          <p14:tracePt t="16093" x="6438900" y="4914900"/>
          <p14:tracePt t="16098" x="6467475" y="4914900"/>
          <p14:tracePt t="16109" x="6486525" y="4914900"/>
          <p14:tracePt t="16113" x="6505575" y="4914900"/>
          <p14:tracePt t="16125" x="6515100" y="4924425"/>
          <p14:tracePt t="16129" x="6553200" y="4943475"/>
          <p14:tracePt t="16142" x="6572250" y="4981575"/>
          <p14:tracePt t="16145" x="6600825" y="4991100"/>
          <p14:tracePt t="16160" x="6619875" y="5010150"/>
          <p14:tracePt t="16160" x="6657975" y="5029200"/>
          <p14:tracePt t="16168" x="6667500" y="5048250"/>
          <p14:tracePt t="16176" x="6705600" y="5067300"/>
          <p14:tracePt t="16184" x="6724650" y="5076825"/>
          <p14:tracePt t="16200" x="6743700" y="5095875"/>
          <p14:tracePt t="16208" x="6753225" y="5095875"/>
          <p14:tracePt t="16216" x="6753225" y="5114925"/>
          <p14:tracePt t="16232" x="6753225" y="5133975"/>
          <p14:tracePt t="16240" x="6772275" y="5133975"/>
          <p14:tracePt t="16320" x="6791325" y="5133975"/>
          <p14:tracePt t="16345" x="6810375" y="5133975"/>
          <p14:tracePt t="16361" x="6819900" y="5133975"/>
          <p14:tracePt t="16369" x="6858000" y="5133975"/>
          <p14:tracePt t="16377" x="6877050" y="5143500"/>
          <p14:tracePt t="16385" x="6905625" y="5143500"/>
          <p14:tracePt t="16393" x="6962775" y="5143500"/>
          <p14:tracePt t="16401" x="7029450" y="5162550"/>
          <p14:tracePt t="16409" x="7096125" y="5162550"/>
          <p14:tracePt t="16417" x="7181850" y="5181600"/>
          <p14:tracePt t="16425" x="7296150" y="5181600"/>
          <p14:tracePt t="16433" x="7419975" y="5181600"/>
          <p14:tracePt t="16441" x="7620000" y="5200650"/>
          <p14:tracePt t="16449" x="7686675" y="5200650"/>
          <p14:tracePt t="16458" x="7810500" y="5219700"/>
          <p14:tracePt t="16465" x="7924800" y="5219700"/>
          <p14:tracePt t="16474" x="8029575" y="5229225"/>
          <p14:tracePt t="16482" x="8115300" y="5248275"/>
          <p14:tracePt t="16491" x="8143875" y="5267325"/>
          <p14:tracePt t="16498" x="8229600" y="5286375"/>
          <p14:tracePt t="16507" x="8277225" y="5295900"/>
          <p14:tracePt t="16514" x="8334375" y="5314950"/>
          <p14:tracePt t="16522" x="8382000" y="5314950"/>
          <p14:tracePt t="16530" x="8429625" y="5314950"/>
          <p14:tracePt t="16538" x="8467725" y="5334000"/>
          <p14:tracePt t="16546" x="8496300" y="5334000"/>
          <p14:tracePt t="16554" x="8534400" y="5353050"/>
          <p14:tracePt t="16562" x="8582025" y="5353050"/>
          <p14:tracePt t="16570" x="8601075" y="5353050"/>
          <p14:tracePt t="16578" x="8639175" y="5353050"/>
          <p14:tracePt t="16586" x="8667750" y="5353050"/>
          <p14:tracePt t="16594" x="8705850" y="5353050"/>
          <p14:tracePt t="16602" x="8724900" y="5353050"/>
          <p14:tracePt t="16610" x="8734425" y="5353050"/>
          <p14:tracePt t="16618" x="8772525" y="5353050"/>
          <p14:tracePt t="16634" x="8791575" y="5353050"/>
          <p14:tracePt t="16642" x="8801100" y="5353050"/>
          <p14:tracePt t="16651" x="8820150" y="5353050"/>
          <p14:tracePt t="16675" x="8839200" y="5353050"/>
          <p14:tracePt t="16739" x="8839200" y="5334000"/>
          <p14:tracePt t="16755" x="8839200" y="5314950"/>
          <p14:tracePt t="16980" x="8801100" y="5314950"/>
          <p14:tracePt t="16988" x="8791575" y="5314950"/>
          <p14:tracePt t="16997" x="8772525" y="5295900"/>
          <p14:tracePt t="17005" x="8753475" y="5295900"/>
          <p14:tracePt t="17013" x="8753475" y="5286375"/>
          <p14:tracePt t="17021" x="8734425" y="5286375"/>
          <p14:tracePt t="17045" x="8734425" y="5267325"/>
          <p14:tracePt t="17053" x="8734425" y="5248275"/>
          <p14:tracePt t="17061" x="8734425" y="5229225"/>
          <p14:tracePt t="17069" x="8753475" y="5200650"/>
          <p14:tracePt t="17077" x="8753475" y="5143500"/>
          <p14:tracePt t="17085" x="8791575" y="5095875"/>
          <p14:tracePt t="17093" x="8820150" y="5048250"/>
          <p14:tracePt t="17101" x="8839200" y="4962525"/>
          <p14:tracePt t="17109" x="8877300" y="4876800"/>
          <p14:tracePt t="17117" x="8905875" y="4810125"/>
          <p14:tracePt t="17125" x="8924925" y="4772025"/>
          <p14:tracePt t="17133" x="8943975" y="4724400"/>
          <p14:tracePt t="17141" x="8972550" y="4676775"/>
          <p14:tracePt t="17149" x="8991600" y="4638675"/>
          <p14:tracePt t="17158" x="9010650" y="4610100"/>
          <p14:tracePt t="17165" x="9029700" y="4591050"/>
          <p14:tracePt t="17174" x="9029700" y="4572000"/>
          <p14:tracePt t="17190" x="9039225" y="4552950"/>
          <p14:tracePt t="17503" x="9039225" y="4533900"/>
          <p14:tracePt t="17511" x="9039225" y="4486275"/>
          <p14:tracePt t="17520" x="9039225" y="4419600"/>
          <p14:tracePt t="17527" x="9039225" y="4352925"/>
          <p14:tracePt t="17536" x="9039225" y="4267200"/>
          <p14:tracePt t="17544" x="9039225" y="4181475"/>
          <p14:tracePt t="17552" x="9039225" y="4152900"/>
          <p14:tracePt t="17560" x="9039225" y="4076700"/>
          <p14:tracePt t="17568" x="9039225" y="4048125"/>
          <p14:tracePt t="17576" x="9058275" y="4010025"/>
          <p14:tracePt t="17584" x="9058275" y="4000500"/>
          <p14:tracePt t="17592" x="9058275" y="3981450"/>
          <p14:tracePt t="17608" x="9077325" y="3981450"/>
          <p14:tracePt t="17640" x="9096375" y="3981450"/>
          <p14:tracePt t="17664" x="9096375" y="4000500"/>
          <p14:tracePt t="17697" x="9096375" y="4010025"/>
          <p14:tracePt t="17729" x="9096375" y="4029075"/>
          <p14:tracePt t="17954" x="9096375" y="4048125"/>
          <p14:tracePt t="17962" x="9096375" y="4067175"/>
          <p14:tracePt t="17970" x="9096375" y="4095750"/>
          <p14:tracePt t="17978" x="9096375" y="4114800"/>
          <p14:tracePt t="17986" x="9096375" y="4133850"/>
          <p14:tracePt t="17994" x="9096375" y="4152900"/>
          <p14:tracePt t="18002" x="9096375" y="4162425"/>
          <p14:tracePt t="18010" x="9096375" y="4200525"/>
          <p14:tracePt t="18018" x="9096375" y="4219575"/>
          <p14:tracePt t="18027" x="9096375" y="4229100"/>
          <p14:tracePt t="18034" x="9096375" y="4267200"/>
          <p14:tracePt t="18042" x="9096375" y="4286250"/>
          <p14:tracePt t="18051" x="9096375" y="4314825"/>
          <p14:tracePt t="18059" x="9096375" y="4333875"/>
          <p14:tracePt t="18067" x="9096375" y="4371975"/>
          <p14:tracePt t="18075" x="9096375" y="4400550"/>
          <p14:tracePt t="18083" x="9096375" y="4419600"/>
          <p14:tracePt t="18091" x="9096375" y="4438650"/>
          <p14:tracePt t="18107" x="9096375" y="4457700"/>
          <p14:tracePt t="18115" x="9096375" y="4467225"/>
          <p14:tracePt t="18147" x="9096375" y="4486275"/>
          <p14:tracePt t="18235" x="9077325" y="4486275"/>
          <p14:tracePt t="18252" x="9058275" y="4467225"/>
          <p14:tracePt t="18276" x="9039225" y="4467225"/>
          <p14:tracePt t="18292" x="9029700" y="4467225"/>
          <p14:tracePt t="18308" x="9010650" y="4467225"/>
          <p14:tracePt t="18316" x="8991600" y="4467225"/>
          <p14:tracePt t="18324" x="8972550" y="4467225"/>
          <p14:tracePt t="18332" x="8943975" y="4467225"/>
          <p14:tracePt t="18341" x="8886825" y="4467225"/>
          <p14:tracePt t="18348" x="8877300" y="4467225"/>
          <p14:tracePt t="18357" x="8820150" y="4467225"/>
          <p14:tracePt t="18364" x="8772525" y="4467225"/>
          <p14:tracePt t="18372" x="8724900" y="4467225"/>
          <p14:tracePt t="18381" x="8667750" y="4467225"/>
          <p14:tracePt t="18388" x="8582025" y="4486275"/>
          <p14:tracePt t="18396" x="8496300" y="4505325"/>
          <p14:tracePt t="18405" x="8362950" y="4524375"/>
          <p14:tracePt t="18413" x="8229600" y="4533900"/>
          <p14:tracePt t="18421" x="8143875" y="4552950"/>
          <p14:tracePt t="18429" x="8029575" y="4552950"/>
          <p14:tracePt t="18437" x="7886700" y="4552950"/>
          <p14:tracePt t="18445" x="7753350" y="4552950"/>
          <p14:tracePt t="18453" x="7639050" y="4552950"/>
          <p14:tracePt t="18461" x="7515225" y="4552950"/>
          <p14:tracePt t="18469" x="7400925" y="4533900"/>
          <p14:tracePt t="18477" x="7296150" y="4524375"/>
          <p14:tracePt t="18485" x="7229475" y="4486275"/>
          <p14:tracePt t="18493" x="7162800" y="4457700"/>
          <p14:tracePt t="18501" x="7096125" y="4400550"/>
          <p14:tracePt t="18509" x="7048500" y="4371975"/>
          <p14:tracePt t="18517" x="6991350" y="4333875"/>
          <p14:tracePt t="18525" x="6962775" y="4267200"/>
          <p14:tracePt t="18533" x="6924675" y="4229100"/>
          <p14:tracePt t="18541" x="6905625" y="4181475"/>
          <p14:tracePt t="18549" x="6896100" y="4133850"/>
          <p14:tracePt t="18558" x="6896100" y="4067175"/>
          <p14:tracePt t="18565" x="6896100" y="4010025"/>
          <p14:tracePt t="18574" x="6896100" y="3962400"/>
          <p14:tracePt t="18582" x="6896100" y="3895725"/>
          <p14:tracePt t="18591" x="6896100" y="3829050"/>
          <p14:tracePt t="18598" x="6905625" y="3771900"/>
          <p14:tracePt t="18607" x="6924675" y="3762375"/>
          <p14:tracePt t="18614" x="6943725" y="3724275"/>
          <p14:tracePt t="18624" x="6962775" y="3695700"/>
          <p14:tracePt t="18630" x="6972300" y="3657600"/>
          <p14:tracePt t="18641" x="6991350" y="3638550"/>
          <p14:tracePt t="18646" x="6991350" y="3619500"/>
          <p14:tracePt t="18657" x="7010400" y="3609975"/>
          <p14:tracePt t="18678" x="7029450" y="3590925"/>
          <p14:tracePt t="18710" x="7029450" y="3571875"/>
          <p14:tracePt t="18887" x="7029450" y="3590925"/>
          <p14:tracePt t="18911" x="7010400" y="3609975"/>
          <p14:tracePt t="18920" x="7010400" y="3619500"/>
          <p14:tracePt t="18928" x="7010400" y="3638550"/>
          <p14:tracePt t="18936" x="7010400" y="3657600"/>
          <p14:tracePt t="18944" x="6991350" y="3676650"/>
          <p14:tracePt t="18952" x="6991350" y="3695700"/>
          <p14:tracePt t="18960" x="6991350" y="3705225"/>
          <p14:tracePt t="18968" x="6972300" y="3724275"/>
          <p14:tracePt t="18976" x="6972300" y="3743325"/>
          <p14:tracePt t="18984" x="6972300" y="3762375"/>
          <p14:tracePt t="18992" x="6962775" y="3771900"/>
          <p14:tracePt t="19000" x="6962775" y="3790950"/>
          <p14:tracePt t="19016" x="6962775" y="3810000"/>
          <p14:tracePt t="19032" x="6943725" y="3810000"/>
          <p14:tracePt t="19048" x="6943725" y="3829050"/>
          <p14:tracePt t="19080" x="6943725" y="3848100"/>
          <p14:tracePt t="19096" x="6943725" y="3857625"/>
          <p14:tracePt t="19113" x="6924675" y="3857625"/>
          <p14:tracePt t="19121" x="6924675" y="3876675"/>
          <p14:tracePt t="19748" x="6924675" y="3895725"/>
          <p14:tracePt t="19757" x="6924675" y="3924300"/>
          <p14:tracePt t="19764" x="6905625" y="4000500"/>
          <p14:tracePt t="19774" x="6877050" y="4114800"/>
          <p14:tracePt t="19780" x="6858000" y="4200525"/>
          <p14:tracePt t="19789" x="6838950" y="4333875"/>
          <p14:tracePt t="19796" x="6819900" y="4400550"/>
          <p14:tracePt t="19807" x="6810375" y="4524375"/>
          <p14:tracePt t="19813" x="6772275" y="4638675"/>
          <p14:tracePt t="19821" x="6772275" y="4686300"/>
          <p14:tracePt t="19829" x="6772275" y="4762500"/>
          <p14:tracePt t="19837" x="6772275" y="4829175"/>
          <p14:tracePt t="19845" x="6753225" y="4857750"/>
          <p14:tracePt t="19853" x="6753225" y="4895850"/>
          <p14:tracePt t="19861" x="6753225" y="4914900"/>
          <p14:tracePt t="19869" x="6753225" y="4924425"/>
          <p14:tracePt t="19925" x="6753225" y="4895850"/>
          <p14:tracePt t="19933" x="6753225" y="4857750"/>
          <p14:tracePt t="19941" x="6753225" y="4838700"/>
          <p14:tracePt t="19949" x="6753225" y="4772025"/>
          <p14:tracePt t="19958" x="6753225" y="4743450"/>
          <p14:tracePt t="19965" x="6753225" y="4705350"/>
          <p14:tracePt t="19974" x="6753225" y="4676775"/>
          <p14:tracePt t="19982" x="6743700" y="4619625"/>
          <p14:tracePt t="19991" x="6724650" y="4610100"/>
          <p14:tracePt t="19998" x="6705600" y="4572000"/>
          <p14:tracePt t="20007" x="6686550" y="4552950"/>
          <p14:tracePt t="20014" x="6667500" y="4533900"/>
          <p14:tracePt t="20022" x="6667500" y="4524375"/>
          <p14:tracePt t="20038" x="6657975" y="4524375"/>
          <p14:tracePt t="20062" x="6638925" y="4533900"/>
          <p14:tracePt t="20070" x="6638925" y="4591050"/>
          <p14:tracePt t="20078" x="6638925" y="4638675"/>
          <p14:tracePt t="20086" x="6600825" y="4791075"/>
          <p14:tracePt t="20094" x="6591300" y="4914900"/>
          <p14:tracePt t="20102" x="6572250" y="5048250"/>
          <p14:tracePt t="20110" x="6553200" y="5219700"/>
          <p14:tracePt t="20118" x="6534150" y="5286375"/>
          <p14:tracePt t="20126" x="6515100" y="5438775"/>
          <p14:tracePt t="20135" x="6505575" y="5591175"/>
          <p14:tracePt t="20142" x="6467475" y="5857875"/>
          <p14:tracePt t="20151" x="6467475" y="5924550"/>
          <p14:tracePt t="20159" x="6448425" y="6057900"/>
          <p14:tracePt t="20166" x="6438900" y="6181725"/>
          <p14:tracePt t="20175" x="6438900" y="6286500"/>
          <p14:tracePt t="20183" x="6438900" y="6334125"/>
          <p14:tracePt t="20191" x="6438900" y="6400800"/>
          <p14:tracePt t="20199" x="6438900" y="6467475"/>
          <p14:tracePt t="20207" x="6438900" y="6505575"/>
          <p14:tracePt t="20215" x="6438900" y="6515100"/>
          <p14:tracePt t="20224" x="6438900" y="6534150"/>
          <p14:tracePt t="20231" x="6438900" y="6553200"/>
          <p14:tracePt t="20247" x="6438900" y="6572250"/>
          <p14:tracePt t="20287" x="6438900" y="6591300"/>
          <p14:tracePt t="20416" x="6419850" y="6572250"/>
          <p14:tracePt t="20424" x="6400800" y="6553200"/>
          <p14:tracePt t="20432" x="6400800" y="6515100"/>
          <p14:tracePt t="20441" x="6381750" y="6467475"/>
          <p14:tracePt t="20448" x="6362700" y="6400800"/>
          <p14:tracePt t="20457" x="6353175" y="6267450"/>
          <p14:tracePt t="20465" x="6334125" y="6200775"/>
          <p14:tracePt t="20474" x="6334125" y="6076950"/>
          <p14:tracePt t="20481" x="6315075" y="5876925"/>
          <p14:tracePt t="20489" x="6315075" y="5724525"/>
          <p14:tracePt t="20497" x="6315075" y="5534025"/>
          <p14:tracePt t="20505" x="6315075" y="5448300"/>
          <p14:tracePt t="20513" x="6315075" y="5295900"/>
          <p14:tracePt t="20521" x="6315075" y="5248275"/>
          <p14:tracePt t="20529" x="6315075" y="5143500"/>
          <p14:tracePt t="20537" x="6315075" y="5067300"/>
          <p14:tracePt t="20545" x="6315075" y="5010150"/>
          <p14:tracePt t="20553" x="6334125" y="4981575"/>
          <p14:tracePt t="20569" x="6334125" y="4962525"/>
          <p14:tracePt t="20585" x="6353175" y="4962525"/>
          <p14:tracePt t="20601" x="6362700" y="4962525"/>
          <p14:tracePt t="20625" x="6381750" y="4962525"/>
          <p14:tracePt t="20658" x="6381750" y="4981575"/>
          <p14:tracePt t="20666" x="6381750" y="4991100"/>
          <p14:tracePt t="20674" x="6381750" y="5029200"/>
          <p14:tracePt t="20682" x="6381750" y="5067300"/>
          <p14:tracePt t="20691" x="6381750" y="5114925"/>
          <p14:tracePt t="20698" x="6381750" y="5162550"/>
          <p14:tracePt t="20707" x="6381750" y="5219700"/>
          <p14:tracePt t="20714" x="6381750" y="5267325"/>
          <p14:tracePt t="20722" x="6381750" y="5295900"/>
          <p14:tracePt t="20730" x="6381750" y="5334000"/>
          <p14:tracePt t="20738" x="6381750" y="5372100"/>
          <p14:tracePt t="20746" x="6381750" y="5400675"/>
          <p14:tracePt t="20754" x="6400800" y="5438775"/>
          <p14:tracePt t="20770" x="6400800" y="5448300"/>
          <p14:tracePt t="20778" x="6400800" y="546735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9E116C-CBD2-4EF4-9869-E679AE0C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Other rules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184F34-42AC-4A13-977B-444EDD849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can submit 20 times per day</a:t>
            </a:r>
          </a:p>
          <a:p>
            <a:r>
              <a:rPr lang="en-US" altLang="zh-TW" dirty="0"/>
              <a:t>You can choose 4 predictions for final scoring</a:t>
            </a:r>
          </a:p>
          <a:p>
            <a:pPr lvl="1"/>
            <a:r>
              <a:rPr lang="en-US" altLang="zh-TW" dirty="0"/>
              <a:t>Kaggle will use the best one to be your final result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9C7E3E77-9D52-90DC-30B5-ED31F322895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4593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53"/>
    </mc:Choice>
    <mc:Fallback>
      <p:transition spd="slow" advTm="37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How to submit and choose predictions</a:t>
            </a:r>
            <a:endParaRPr lang="zh-TW" altLang="en-US" sz="4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6706C9BB-BC4B-8236-3228-0E1E16CA2E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4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2"/>
    </mc:Choice>
    <mc:Fallback>
      <p:transition spd="slow" advTm="5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1E92472-A380-FD2D-A828-619A8DD08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592" y="2606263"/>
            <a:ext cx="10478815" cy="2504308"/>
          </a:xfrm>
          <a:prstGeom prst="rect">
            <a:avLst/>
          </a:prstGeom>
        </p:spPr>
      </p:pic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01D6170A-A0F6-4C2D-8E69-FA82D79B4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/>
              <a:t>Click </a:t>
            </a:r>
            <a:r>
              <a:rPr lang="en-US" altLang="zh-TW" b="1" i="1" dirty="0"/>
              <a:t>‘Submit Predictions’ </a:t>
            </a:r>
            <a:r>
              <a:rPr lang="en-US" altLang="zh-TW" dirty="0"/>
              <a:t>button</a:t>
            </a:r>
            <a:r>
              <a:rPr lang="en-US" altLang="zh-TW" b="1" i="1" dirty="0"/>
              <a:t> </a:t>
            </a:r>
            <a:r>
              <a:rPr lang="en-US" altLang="zh-TW" dirty="0"/>
              <a:t>on the navigation bar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68A8FD9-87F9-4D3C-9D96-8444F5B4B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submit</a:t>
            </a:r>
            <a:endParaRPr lang="zh-TW" altLang="en-US" dirty="0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E2350F51-EBF1-4824-B8AD-E5E3839C8EDF}"/>
              </a:ext>
            </a:extLst>
          </p:cNvPr>
          <p:cNvSpPr/>
          <p:nvPr/>
        </p:nvSpPr>
        <p:spPr>
          <a:xfrm rot="10800000">
            <a:off x="9710020" y="5004554"/>
            <a:ext cx="334979" cy="54750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C29BA6D8-4876-B8D8-A891-81A76EA3918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1718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39"/>
    </mc:Choice>
    <mc:Fallback>
      <p:transition spd="slow" advTm="12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4" grpId="0" build="p"/>
      <p:bldP spid="15" grpId="0" animBg="1"/>
    </p:bldLst>
  </p:timing>
  <p:extLst>
    <p:ext uri="{3A86A75C-4F4B-4683-9AE1-C65F6400EC91}">
      <p14:laserTraceLst xmlns:p14="http://schemas.microsoft.com/office/powerpoint/2010/main">
        <p14:tracePtLst>
          <p14:tracePt t="3123" x="9972675" y="781050"/>
          <p14:tracePt t="3139" x="9953625" y="933450"/>
          <p14:tracePt t="3144" x="9953625" y="1000125"/>
          <p14:tracePt t="3156" x="9944100" y="1066800"/>
          <p14:tracePt t="3160" x="9944100" y="1114425"/>
          <p14:tracePt t="3172" x="9944100" y="1181100"/>
          <p14:tracePt t="3175" x="9944100" y="1257300"/>
          <p14:tracePt t="3188" x="9925050" y="1304925"/>
          <p14:tracePt t="3192" x="9925050" y="1438275"/>
          <p14:tracePt t="3205" x="9906000" y="1562100"/>
          <p14:tracePt t="3209" x="9867900" y="1676400"/>
          <p14:tracePt t="3222" x="9839325" y="1876425"/>
          <p14:tracePt t="3224" x="9791700" y="2028825"/>
          <p14:tracePt t="3239" x="9772650" y="2095500"/>
          <p14:tracePt t="3240" x="9715500" y="2238375"/>
          <p14:tracePt t="3247" x="9667875" y="2352675"/>
          <p14:tracePt t="3255" x="9620250" y="2476500"/>
          <p14:tracePt t="3263" x="9553575" y="2590800"/>
          <p14:tracePt t="3271" x="9496425" y="2705100"/>
          <p14:tracePt t="3279" x="9448800" y="2828925"/>
          <p14:tracePt t="3287" x="9382125" y="2933700"/>
          <p14:tracePt t="3295" x="9334500" y="3009900"/>
          <p14:tracePt t="3303" x="9277350" y="3095625"/>
          <p14:tracePt t="3311" x="9229725" y="3162300"/>
          <p14:tracePt t="3320" x="9182100" y="3238500"/>
          <p14:tracePt t="3327" x="9124950" y="3286125"/>
          <p14:tracePt t="3337" x="9077325" y="3333750"/>
          <p14:tracePt t="3343" x="9058275" y="3352800"/>
          <p14:tracePt t="3353" x="9010650" y="3390900"/>
          <p14:tracePt t="3359" x="8972550" y="3419475"/>
          <p14:tracePt t="3370" x="8943975" y="3438525"/>
          <p14:tracePt t="3376" x="8905875" y="3457575"/>
          <p14:tracePt t="3387" x="8886825" y="3467100"/>
          <p14:tracePt t="3400" x="8877300" y="3467100"/>
          <p14:tracePt t="6390" x="8886825" y="3467100"/>
          <p14:tracePt t="6390" x="8924925" y="3467100"/>
          <p14:tracePt t="6398" x="8972550" y="3505200"/>
          <p14:tracePt t="6406" x="8991600" y="3524250"/>
          <p14:tracePt t="6414" x="9039225" y="3543300"/>
          <p14:tracePt t="6422" x="9077325" y="3571875"/>
          <p14:tracePt t="6430" x="9105900" y="3590925"/>
          <p14:tracePt t="6438" x="9163050" y="3619500"/>
          <p14:tracePt t="6446" x="9229725" y="3657600"/>
          <p14:tracePt t="6454" x="9277350" y="3695700"/>
          <p14:tracePt t="6462" x="9344025" y="3724275"/>
          <p14:tracePt t="6470" x="9401175" y="3762375"/>
          <p14:tracePt t="6478" x="9467850" y="3790950"/>
          <p14:tracePt t="6487" x="9515475" y="3829050"/>
          <p14:tracePt t="6494" x="9563100" y="3857625"/>
          <p14:tracePt t="6503" x="9639300" y="3895725"/>
          <p14:tracePt t="6510" x="9686925" y="3924300"/>
          <p14:tracePt t="6520" x="9734550" y="3981450"/>
          <p14:tracePt t="6526" x="9791700" y="4029075"/>
          <p14:tracePt t="6537" x="9839325" y="4067175"/>
          <p14:tracePt t="6542" x="9886950" y="4114800"/>
          <p14:tracePt t="6553" x="9944100" y="4162425"/>
          <p14:tracePt t="6558" x="9991725" y="4200525"/>
          <p14:tracePt t="6570" x="10020300" y="4219575"/>
          <p14:tracePt t="6574" x="10058400" y="4248150"/>
          <p14:tracePt t="6587" x="10096500" y="4305300"/>
          <p14:tracePt t="6591" x="10125075" y="4314825"/>
          <p14:tracePt t="6603" x="10144125" y="4352925"/>
          <p14:tracePt t="6607" x="10172700" y="4371975"/>
          <p14:tracePt t="6620" x="10191750" y="4400550"/>
          <p14:tracePt t="6623" x="10191750" y="4438650"/>
          <p14:tracePt t="6636" x="10210800" y="4457700"/>
          <p14:tracePt t="6639" x="10210800" y="4467225"/>
          <p14:tracePt t="6653" x="10229850" y="4486275"/>
          <p14:tracePt t="6655" x="10229850" y="4505325"/>
          <p14:tracePt t="6670" x="10229850" y="4524375"/>
          <p14:tracePt t="6672" x="10229850" y="4533900"/>
          <p14:tracePt t="6688" x="10248900" y="4533900"/>
          <p14:tracePt t="6872" x="10248900" y="4552950"/>
          <p14:tracePt t="6880" x="10248900" y="4610100"/>
          <p14:tracePt t="6888" x="10248900" y="4638675"/>
          <p14:tracePt t="6896" x="10258425" y="4686300"/>
          <p14:tracePt t="6904" x="10277475" y="4772025"/>
          <p14:tracePt t="6912" x="10296525" y="4857750"/>
          <p14:tracePt t="6920" x="10296525" y="4924425"/>
          <p14:tracePt t="6928" x="10315575" y="5029200"/>
          <p14:tracePt t="6937" x="10325100" y="5048250"/>
          <p14:tracePt t="6944" x="10325100" y="5133975"/>
          <p14:tracePt t="6953" x="10344150" y="5181600"/>
          <p14:tracePt t="6961" x="10344150" y="5219700"/>
          <p14:tracePt t="6970" x="10344150" y="5248275"/>
          <p14:tracePt t="6977" x="10344150" y="5286375"/>
          <p14:tracePt t="6985" x="10344150" y="5314950"/>
          <p14:tracePt t="6993" x="10344150" y="5334000"/>
          <p14:tracePt t="7001" x="10344150" y="5353050"/>
          <p14:tracePt t="7009" x="10344150" y="5372100"/>
          <p14:tracePt t="7017" x="10344150" y="5381625"/>
          <p14:tracePt t="7025" x="10344150" y="5400675"/>
          <p14:tracePt t="7033" x="10325100" y="5419725"/>
          <p14:tracePt t="7041" x="10315575" y="5419725"/>
          <p14:tracePt t="7049" x="10315575" y="5438775"/>
          <p14:tracePt t="7057" x="10296525" y="5438775"/>
          <p14:tracePt t="7065" x="10277475" y="5438775"/>
          <p14:tracePt t="7073" x="10277475" y="5448300"/>
          <p14:tracePt t="7081" x="10258425" y="5448300"/>
          <p14:tracePt t="7113" x="10248900" y="5448300"/>
          <p14:tracePt t="7218" x="10248900" y="5467350"/>
          <p14:tracePt t="7226" x="10229850" y="5467350"/>
          <p14:tracePt t="7266" x="10210800" y="546735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FD178D1-A756-B410-0DC7-DA614A77E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205" y="2956103"/>
            <a:ext cx="5466886" cy="2371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052BD9D-4405-AE53-178D-07B678A4B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036" y="2134891"/>
            <a:ext cx="5027537" cy="348009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68A8FD9-87F9-4D3C-9D96-8444F5B4B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submit</a:t>
            </a:r>
            <a:endParaRPr lang="zh-TW" altLang="en-US" dirty="0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56D94A1E-5356-4F98-8049-F4EE36862D4D}"/>
              </a:ext>
            </a:extLst>
          </p:cNvPr>
          <p:cNvSpPr/>
          <p:nvPr/>
        </p:nvSpPr>
        <p:spPr>
          <a:xfrm rot="10800000">
            <a:off x="10925480" y="5327979"/>
            <a:ext cx="334979" cy="54750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10D0F8-8315-417D-8B07-67DCAC0CE2A2}"/>
              </a:ext>
            </a:extLst>
          </p:cNvPr>
          <p:cNvSpPr txBox="1"/>
          <p:nvPr/>
        </p:nvSpPr>
        <p:spPr>
          <a:xfrm>
            <a:off x="1630923" y="4546363"/>
            <a:ext cx="3297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Upload your answer csv file here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0C3CBDA-F72B-49E4-9BF8-8DCA39E91F20}"/>
              </a:ext>
            </a:extLst>
          </p:cNvPr>
          <p:cNvSpPr txBox="1"/>
          <p:nvPr/>
        </p:nvSpPr>
        <p:spPr>
          <a:xfrm>
            <a:off x="10295637" y="5959919"/>
            <a:ext cx="159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/>
                </a:solidFill>
              </a:rPr>
              <a:t>Click to submit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3C2A958-E654-4F14-920F-FCD6482ECB03}"/>
              </a:ext>
            </a:extLst>
          </p:cNvPr>
          <p:cNvSpPr txBox="1"/>
          <p:nvPr/>
        </p:nvSpPr>
        <p:spPr>
          <a:xfrm>
            <a:off x="6076205" y="3772709"/>
            <a:ext cx="560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You can write some description about the answer csv file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A311CEB9-5CC0-E8C9-C9CD-75342CC38F2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2807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04"/>
    </mc:Choice>
    <mc:Fallback>
      <p:transition spd="slow" advTm="28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0" grpId="0" animBg="1"/>
      <p:bldP spid="5" grpId="0"/>
      <p:bldP spid="17" grpId="0"/>
      <p:bldP spid="18" grpId="0"/>
    </p:bldLst>
  </p:timing>
  <p:extLst>
    <p:ext uri="{3A86A75C-4F4B-4683-9AE1-C65F6400EC91}">
      <p14:laserTraceLst xmlns:p14="http://schemas.microsoft.com/office/powerpoint/2010/main">
        <p14:tracePtLst>
          <p14:tracePt t="3786" x="7734300" y="1981200"/>
          <p14:tracePt t="3791" x="7553325" y="2095500"/>
          <p14:tracePt t="3801" x="7381875" y="2200275"/>
          <p14:tracePt t="3806" x="7181850" y="2324100"/>
          <p14:tracePt t="3818" x="7048500" y="2400300"/>
          <p14:tracePt t="3822" x="6905625" y="2486025"/>
          <p14:tracePt t="3834" x="6810375" y="2543175"/>
          <p14:tracePt t="3838" x="6724650" y="2590800"/>
          <p14:tracePt t="3851" x="6638925" y="2628900"/>
          <p14:tracePt t="3854" x="6486525" y="2705100"/>
          <p14:tracePt t="3868" x="6353175" y="2781300"/>
          <p14:tracePt t="3871" x="6248400" y="2847975"/>
          <p14:tracePt t="3884" x="6229350" y="2857500"/>
          <p14:tracePt t="3887" x="6162675" y="2914650"/>
          <p14:tracePt t="3901" x="6134100" y="2933700"/>
          <p14:tracePt t="3902" x="6096000" y="2943225"/>
          <p14:tracePt t="3910" x="6076950" y="2962275"/>
          <p14:tracePt t="3926" x="6076950" y="2981325"/>
          <p14:tracePt t="4223" x="6029325" y="3000375"/>
          <p14:tracePt t="4231" x="5962650" y="3067050"/>
          <p14:tracePt t="4239" x="5857875" y="3133725"/>
          <p14:tracePt t="4247" x="5724525" y="3248025"/>
          <p14:tracePt t="4256" x="5591175" y="3371850"/>
          <p14:tracePt t="4263" x="5419725" y="3505200"/>
          <p14:tracePt t="4271" x="5229225" y="3619500"/>
          <p14:tracePt t="4279" x="4914900" y="3857625"/>
          <p14:tracePt t="4287" x="4743450" y="3962400"/>
          <p14:tracePt t="4295" x="4419600" y="4162425"/>
          <p14:tracePt t="4304" x="4114800" y="4333875"/>
          <p14:tracePt t="4311" x="3829050" y="4467225"/>
          <p14:tracePt t="4320" x="3705225" y="4505325"/>
          <p14:tracePt t="4328" x="3505200" y="4572000"/>
          <p14:tracePt t="4336" x="3333750" y="4619625"/>
          <p14:tracePt t="4344" x="3181350" y="4638675"/>
          <p14:tracePt t="4352" x="3086100" y="4657725"/>
          <p14:tracePt t="4360" x="2981325" y="4657725"/>
          <p14:tracePt t="4368" x="2943225" y="4657725"/>
          <p14:tracePt t="4376" x="2895600" y="4619625"/>
          <p14:tracePt t="4384" x="2857500" y="4572000"/>
          <p14:tracePt t="4392" x="2857500" y="4505325"/>
          <p14:tracePt t="4400" x="2847975" y="4457700"/>
          <p14:tracePt t="4408" x="2847975" y="4381500"/>
          <p14:tracePt t="4416" x="2847975" y="4352925"/>
          <p14:tracePt t="4424" x="2847975" y="4305300"/>
          <p14:tracePt t="4433" x="2847975" y="4248150"/>
          <p14:tracePt t="4441" x="2857500" y="4219575"/>
          <p14:tracePt t="4450" x="2876550" y="4181475"/>
          <p14:tracePt t="4457" x="2914650" y="4133850"/>
          <p14:tracePt t="4466" x="2933700" y="4095750"/>
          <p14:tracePt t="4473" x="2962275" y="4048125"/>
          <p14:tracePt t="4483" x="2981325" y="4010025"/>
          <p14:tracePt t="5245" x="2962275" y="4010025"/>
          <p14:tracePt t="5253" x="2943225" y="4010025"/>
          <p14:tracePt t="5269" x="2933700" y="4010025"/>
          <p14:tracePt t="5277" x="2914650" y="4000500"/>
          <p14:tracePt t="5285" x="2876550" y="3981450"/>
          <p14:tracePt t="5293" x="2857500" y="3962400"/>
          <p14:tracePt t="5301" x="2857500" y="3924300"/>
          <p14:tracePt t="5309" x="2857500" y="3857625"/>
          <p14:tracePt t="5317" x="2857500" y="3743325"/>
          <p14:tracePt t="5326" x="2857500" y="3619500"/>
          <p14:tracePt t="5333" x="3000375" y="3419475"/>
          <p14:tracePt t="5342" x="3162300" y="3200400"/>
          <p14:tracePt t="5350" x="3400425" y="2981325"/>
          <p14:tracePt t="5358" x="3543300" y="2895600"/>
          <p14:tracePt t="5366" x="3810000" y="2724150"/>
          <p14:tracePt t="5374" x="4076700" y="2628900"/>
          <p14:tracePt t="5383" x="4352925" y="2543175"/>
          <p14:tracePt t="5390" x="4619625" y="2486025"/>
          <p14:tracePt t="5398" x="4838700" y="2486025"/>
          <p14:tracePt t="5406" x="5067300" y="2486025"/>
          <p14:tracePt t="5414" x="5267325" y="2543175"/>
          <p14:tracePt t="5422" x="5353050" y="2590800"/>
          <p14:tracePt t="5430" x="5467350" y="2676525"/>
          <p14:tracePt t="5438" x="5591175" y="2781300"/>
          <p14:tracePt t="5446" x="5619750" y="2809875"/>
          <p14:tracePt t="5454" x="5686425" y="2876550"/>
          <p14:tracePt t="5462" x="5753100" y="2981325"/>
          <p14:tracePt t="5470" x="5791200" y="3028950"/>
          <p14:tracePt t="5478" x="5791200" y="3086100"/>
          <p14:tracePt t="5486" x="5791200" y="3152775"/>
          <p14:tracePt t="5494" x="5791200" y="3200400"/>
          <p14:tracePt t="5502" x="5791200" y="3267075"/>
          <p14:tracePt t="5510" x="5753100" y="3314700"/>
          <p14:tracePt t="5519" x="5705475" y="3352800"/>
          <p14:tracePt t="5527" x="5657850" y="3400425"/>
          <p14:tracePt t="5535" x="5600700" y="3438525"/>
          <p14:tracePt t="5543" x="5534025" y="3457575"/>
          <p14:tracePt t="5551" x="5467350" y="3467100"/>
          <p14:tracePt t="5559" x="5438775" y="34671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A8FD9-87F9-4D3C-9D96-8444F5B4B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Choose predictions for final scoring</a:t>
            </a:r>
            <a:endParaRPr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D2AD3867-063C-4180-BB20-D2633104A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/>
              <a:t>You can see all your submissions in </a:t>
            </a:r>
            <a:r>
              <a:rPr lang="en-US" altLang="zh-TW" b="1" i="1" dirty="0"/>
              <a:t>‘Submissions’</a:t>
            </a:r>
          </a:p>
          <a:p>
            <a:endParaRPr lang="en-US" altLang="zh-TW" b="1" i="1" dirty="0"/>
          </a:p>
          <a:p>
            <a:endParaRPr lang="en-US" altLang="zh-TW" b="1" i="1" dirty="0"/>
          </a:p>
          <a:p>
            <a:endParaRPr lang="en-US" altLang="zh-TW" b="1" i="1" dirty="0"/>
          </a:p>
          <a:p>
            <a:endParaRPr lang="en-US" altLang="zh-TW" i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4FD27F-9522-426E-837F-CE4CFFB0C189}"/>
              </a:ext>
            </a:extLst>
          </p:cNvPr>
          <p:cNvSpPr/>
          <p:nvPr/>
        </p:nvSpPr>
        <p:spPr>
          <a:xfrm>
            <a:off x="2209701" y="3363816"/>
            <a:ext cx="950614" cy="166857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8EC830-0B23-F547-B6CD-56F2C3BA796A}"/>
              </a:ext>
            </a:extLst>
          </p:cNvPr>
          <p:cNvSpPr/>
          <p:nvPr/>
        </p:nvSpPr>
        <p:spPr>
          <a:xfrm>
            <a:off x="7715250" y="3121675"/>
            <a:ext cx="885825" cy="242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2B265B-BF9C-D8CE-F3A8-D3538C4125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293" b="1"/>
          <a:stretch/>
        </p:blipFill>
        <p:spPr>
          <a:xfrm>
            <a:off x="1017184" y="2504660"/>
            <a:ext cx="7772400" cy="2949799"/>
          </a:xfrm>
          <a:prstGeom prst="rect">
            <a:avLst/>
          </a:prstGeom>
        </p:spPr>
      </p:pic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CA4EC6E0-AB44-4FFA-95E2-CDEE3F1F2EBB}"/>
              </a:ext>
            </a:extLst>
          </p:cNvPr>
          <p:cNvSpPr/>
          <p:nvPr/>
        </p:nvSpPr>
        <p:spPr>
          <a:xfrm rot="10800000">
            <a:off x="6516434" y="2768842"/>
            <a:ext cx="334979" cy="54750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EDA1313-B26C-DF78-0A93-7CA8842100EA}"/>
              </a:ext>
            </a:extLst>
          </p:cNvPr>
          <p:cNvSpPr txBox="1"/>
          <p:nvPr/>
        </p:nvSpPr>
        <p:spPr>
          <a:xfrm>
            <a:off x="1017184" y="57186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/>
              <a:t>Remember to choose 4 predictions before the deadline</a:t>
            </a:r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FCE46B6C-E776-FD66-5705-1ABEE69EDBA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74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59"/>
    </mc:Choice>
    <mc:Fallback>
      <p:transition spd="slow" advTm="45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4" grpId="0" animBg="1"/>
    </p:bldLst>
  </p:timing>
  <p:extLst>
    <p:ext uri="{3A86A75C-4F4B-4683-9AE1-C65F6400EC91}">
      <p14:laserTraceLst xmlns:p14="http://schemas.microsoft.com/office/powerpoint/2010/main">
        <p14:tracePtLst>
          <p14:tracePt t="1589" x="5381625" y="3400425"/>
          <p14:tracePt t="1594" x="5353050" y="3371850"/>
          <p14:tracePt t="1605" x="5334000" y="3314700"/>
          <p14:tracePt t="1610" x="5295900" y="3267075"/>
          <p14:tracePt t="1621" x="5286375" y="3219450"/>
          <p14:tracePt t="1626" x="5229225" y="3095625"/>
          <p14:tracePt t="1638" x="5200650" y="2962275"/>
          <p14:tracePt t="1642" x="5162550" y="2790825"/>
          <p14:tracePt t="1655" x="5143500" y="2609850"/>
          <p14:tracePt t="1658" x="5133975" y="2400300"/>
          <p14:tracePt t="1671" x="5133975" y="2181225"/>
          <p14:tracePt t="1675" x="5133975" y="1981200"/>
          <p14:tracePt t="1688" x="5133975" y="1895475"/>
          <p14:tracePt t="1691" x="5162550" y="1743075"/>
          <p14:tracePt t="1705" x="5181600" y="1676400"/>
          <p14:tracePt t="1707" x="5219700" y="1590675"/>
          <p14:tracePt t="1721" x="5267325" y="1543050"/>
          <p14:tracePt t="1724" x="5334000" y="1457325"/>
          <p14:tracePt t="1738" x="5372100" y="1438275"/>
          <p14:tracePt t="1739" x="5419725" y="1419225"/>
          <p14:tracePt t="1747" x="5438775" y="1419225"/>
          <p14:tracePt t="1755" x="5467350" y="1419225"/>
          <p14:tracePt t="1763" x="5505450" y="1419225"/>
          <p14:tracePt t="1771" x="5534025" y="1419225"/>
          <p14:tracePt t="1779" x="5553075" y="1419225"/>
          <p14:tracePt t="1787" x="5591175" y="1419225"/>
          <p14:tracePt t="1795" x="5600700" y="1438275"/>
          <p14:tracePt t="1804" x="5600700" y="1457325"/>
          <p14:tracePt t="1811" x="5619750" y="1457325"/>
          <p14:tracePt t="1821" x="5638800" y="1476375"/>
          <p14:tracePt t="1827" x="5657850" y="1485900"/>
          <p14:tracePt t="1837" x="5657850" y="1504950"/>
          <p14:tracePt t="1843" x="5676900" y="1543050"/>
          <p14:tracePt t="1854" x="5686425" y="1562100"/>
          <p14:tracePt t="1859" x="5705475" y="1571625"/>
          <p14:tracePt t="1870" x="5724525" y="1590675"/>
          <p14:tracePt t="1875" x="5743575" y="1609725"/>
          <p14:tracePt t="1887" x="5753100" y="1609725"/>
          <p14:tracePt t="1891" x="5791200" y="1628775"/>
          <p14:tracePt t="2157" x="5791200" y="1657350"/>
          <p14:tracePt t="2165" x="5791200" y="1714500"/>
          <p14:tracePt t="2173" x="5791200" y="1762125"/>
          <p14:tracePt t="2181" x="5791200" y="1809750"/>
          <p14:tracePt t="2189" x="5791200" y="1847850"/>
          <p14:tracePt t="2197" x="5791200" y="1876425"/>
          <p14:tracePt t="2205" x="5791200" y="1962150"/>
          <p14:tracePt t="2213" x="5791200" y="2028825"/>
          <p14:tracePt t="2221" x="5791200" y="2095500"/>
          <p14:tracePt t="2229" x="5791200" y="2133600"/>
          <p14:tracePt t="2237" x="5791200" y="2181225"/>
          <p14:tracePt t="2245" x="5791200" y="2238375"/>
          <p14:tracePt t="2254" x="5791200" y="2266950"/>
          <p14:tracePt t="2261" x="5791200" y="2305050"/>
          <p14:tracePt t="2270" x="5791200" y="2324100"/>
          <p14:tracePt t="2278" x="5791200" y="2333625"/>
          <p14:tracePt t="2294" x="5791200" y="2352675"/>
          <p14:tracePt t="2430" x="5791200" y="2333625"/>
          <p14:tracePt t="2438" x="5791200" y="2324100"/>
          <p14:tracePt t="2929" x="5791200" y="2333625"/>
          <p14:tracePt t="2938" x="5791200" y="2352675"/>
          <p14:tracePt t="2945" x="5791200" y="2390775"/>
          <p14:tracePt t="2954" x="5791200" y="2400300"/>
          <p14:tracePt t="2961" x="5772150" y="2438400"/>
          <p14:tracePt t="2970" x="5772150" y="2476500"/>
          <p14:tracePt t="2978" x="5772150" y="2505075"/>
          <p14:tracePt t="2985" x="5772150" y="2524125"/>
          <p14:tracePt t="2994" x="5753100" y="2552700"/>
          <p14:tracePt t="3002" x="5753100" y="2571750"/>
          <p14:tracePt t="3010" x="5743575" y="2609850"/>
          <p14:tracePt t="3018" x="5743575" y="2628900"/>
          <p14:tracePt t="3034" x="5743575" y="2638425"/>
          <p14:tracePt t="3050" x="5724525" y="2657475"/>
          <p14:tracePt t="3404" x="5724525" y="2695575"/>
          <p14:tracePt t="3412" x="5724525" y="2705100"/>
          <p14:tracePt t="3420" x="5724525" y="2724150"/>
          <p14:tracePt t="3428" x="5724525" y="2743200"/>
          <p14:tracePt t="3437" x="5724525" y="2781300"/>
          <p14:tracePt t="3444" x="5724525" y="2809875"/>
          <p14:tracePt t="3453" x="5724525" y="2828925"/>
          <p14:tracePt t="3460" x="5724525" y="2857500"/>
          <p14:tracePt t="3468" x="5724525" y="2914650"/>
          <p14:tracePt t="3476" x="5724525" y="2933700"/>
          <p14:tracePt t="3485" x="5705475" y="2981325"/>
          <p14:tracePt t="3493" x="5705475" y="3028950"/>
          <p14:tracePt t="3500" x="5705475" y="3067050"/>
          <p14:tracePt t="3509" x="5686425" y="3114675"/>
          <p14:tracePt t="3516" x="5686425" y="3152775"/>
          <p14:tracePt t="3525" x="5686425" y="3162300"/>
          <p14:tracePt t="3533" x="5676900" y="3219450"/>
          <p14:tracePt t="3541" x="5676900" y="3248025"/>
          <p14:tracePt t="3549" x="5676900" y="3267075"/>
          <p14:tracePt t="3557" x="5676900" y="3286125"/>
          <p14:tracePt t="3565" x="5676900" y="3305175"/>
          <p14:tracePt t="3573" x="5657850" y="3305175"/>
          <p14:tracePt t="3581" x="5657850" y="3314700"/>
          <p14:tracePt t="4056" x="5657850" y="3333750"/>
          <p14:tracePt t="4080" x="5657850" y="3352800"/>
          <p14:tracePt t="13807" x="5676900" y="3352800"/>
          <p14:tracePt t="13812" x="5705475" y="3352800"/>
          <p14:tracePt t="13823" x="5753100" y="3352800"/>
          <p14:tracePt t="13826" x="5810250" y="3371850"/>
          <p14:tracePt t="13839" x="5876925" y="3419475"/>
          <p14:tracePt t="13843" x="6010275" y="3505200"/>
          <p14:tracePt t="13856" x="6048375" y="3543300"/>
          <p14:tracePt t="13857" x="6134100" y="3619500"/>
          <p14:tracePt t="13864" x="6210300" y="3724275"/>
          <p14:tracePt t="13872" x="6286500" y="3810000"/>
          <p14:tracePt t="13880" x="6353175" y="3895725"/>
          <p14:tracePt t="13888" x="6381750" y="3981450"/>
          <p14:tracePt t="13896" x="6400800" y="4010025"/>
          <p14:tracePt t="13904" x="6438900" y="4076700"/>
          <p14:tracePt t="13912" x="6448425" y="4133850"/>
          <p14:tracePt t="13921" x="6486525" y="4162425"/>
          <p14:tracePt t="13928" x="6486525" y="4200525"/>
          <p14:tracePt t="13938" x="6486525" y="4219575"/>
          <p14:tracePt t="13944" x="6505575" y="4229100"/>
          <p14:tracePt t="13954" x="6505575" y="4248150"/>
          <p14:tracePt t="13960" x="6505575" y="4267200"/>
          <p14:tracePt t="13976" x="6486525" y="4286250"/>
          <p14:tracePt t="13992" x="6467475" y="4305300"/>
          <p14:tracePt t="14004" x="6448425" y="4305300"/>
          <p14:tracePt t="14009" x="6448425" y="4314825"/>
          <p14:tracePt t="14021" x="6438900" y="4314825"/>
          <p14:tracePt t="14033" x="6419850" y="4314825"/>
          <p14:tracePt t="14290" x="6419850" y="4333875"/>
          <p14:tracePt t="14298" x="6419850" y="4371975"/>
          <p14:tracePt t="14306" x="6419850" y="4381500"/>
          <p14:tracePt t="14314" x="6419850" y="4419600"/>
          <p14:tracePt t="14322" x="6419850" y="4457700"/>
          <p14:tracePt t="14330" x="6419850" y="4467225"/>
          <p14:tracePt t="14338" x="6419850" y="4505325"/>
          <p14:tracePt t="14346" x="6419850" y="4533900"/>
          <p14:tracePt t="14354" x="6419850" y="4591050"/>
          <p14:tracePt t="14362" x="6419850" y="4610100"/>
          <p14:tracePt t="14371" x="6419850" y="4619625"/>
          <p14:tracePt t="14378" x="6400800" y="4657725"/>
          <p14:tracePt t="14387" x="6381750" y="4676775"/>
          <p14:tracePt t="14395" x="6362700" y="4686300"/>
          <p14:tracePt t="14403" x="6353175" y="4705350"/>
          <p14:tracePt t="14411" x="6334125" y="4724400"/>
          <p14:tracePt t="14419" x="6315075" y="4743450"/>
          <p14:tracePt t="14427" x="6286500" y="4762500"/>
          <p14:tracePt t="14435" x="6267450" y="4772025"/>
          <p14:tracePt t="14443" x="6248400" y="4772025"/>
          <p14:tracePt t="14451" x="6229350" y="4772025"/>
          <p14:tracePt t="14459" x="6210300" y="4791075"/>
          <p14:tracePt t="14467" x="6200775" y="4791075"/>
          <p14:tracePt t="14475" x="6181725" y="4791075"/>
          <p14:tracePt t="14499" x="6162675" y="4791075"/>
          <p14:tracePt t="14539" x="6162675" y="4772025"/>
          <p14:tracePt t="14829" x="6162675" y="4791075"/>
          <p14:tracePt t="14837" x="6162675" y="4810125"/>
          <p14:tracePt t="14845" x="6162675" y="4838700"/>
          <p14:tracePt t="14854" x="6181725" y="4857750"/>
          <p14:tracePt t="14861" x="6200775" y="4876800"/>
          <p14:tracePt t="14870" x="6210300" y="4895850"/>
          <p14:tracePt t="14878" x="6229350" y="4924425"/>
          <p14:tracePt t="14885" x="6248400" y="4943475"/>
          <p14:tracePt t="14893" x="6267450" y="4962525"/>
          <p14:tracePt t="14902" x="6286500" y="4981575"/>
          <p14:tracePt t="14909" x="6296025" y="4991100"/>
          <p14:tracePt t="14918" x="6315075" y="4991100"/>
          <p14:tracePt t="19707" x="6296025" y="4962525"/>
          <p14:tracePt t="19712" x="6296025" y="4914900"/>
          <p14:tracePt t="19724" x="6286500" y="4857750"/>
          <p14:tracePt t="19729" x="6267450" y="4810125"/>
          <p14:tracePt t="19738" x="6248400" y="4724400"/>
          <p14:tracePt t="19744" x="6229350" y="4610100"/>
          <p14:tracePt t="19755" x="6229350" y="4505325"/>
          <p14:tracePt t="19760" x="6200775" y="4314825"/>
          <p14:tracePt t="19771" x="6200775" y="4133850"/>
          <p14:tracePt t="19776" x="6200775" y="3924300"/>
          <p14:tracePt t="19788" x="6200775" y="3848100"/>
          <p14:tracePt t="19793" x="6200775" y="3705225"/>
          <p14:tracePt t="19805" x="6200775" y="3552825"/>
          <p14:tracePt t="19809" x="6200775" y="3505200"/>
          <p14:tracePt t="19821" x="6200775" y="3419475"/>
          <p14:tracePt t="19825" x="6200775" y="3352800"/>
          <p14:tracePt t="19838" x="6210300" y="3305175"/>
          <p14:tracePt t="19841" x="6248400" y="3238500"/>
          <p14:tracePt t="19855" x="6267450" y="3219450"/>
          <p14:tracePt t="19857" x="6286500" y="3181350"/>
          <p14:tracePt t="19873" x="6296025" y="3162300"/>
          <p14:tracePt t="19874" x="6334125" y="3133725"/>
          <p14:tracePt t="19881" x="6353175" y="3114675"/>
          <p14:tracePt t="19889" x="6362700" y="3095625"/>
          <p14:tracePt t="19897" x="6400800" y="3048000"/>
          <p14:tracePt t="19905" x="6438900" y="3009900"/>
          <p14:tracePt t="19913" x="6448425" y="2981325"/>
          <p14:tracePt t="19921" x="6467475" y="2943225"/>
          <p14:tracePt t="19929" x="6486525" y="2895600"/>
          <p14:tracePt t="19938" x="6505575" y="2876550"/>
          <p14:tracePt t="19945" x="6515100" y="2847975"/>
          <p14:tracePt t="19954" x="6553200" y="2809875"/>
          <p14:tracePt t="19961" x="6572250" y="2790825"/>
          <p14:tracePt t="19971" x="6591300" y="2781300"/>
          <p14:tracePt t="19977" x="6600825" y="2762250"/>
          <p14:tracePt t="19987" x="6600825" y="2743200"/>
          <p14:tracePt t="19993" x="6619875" y="2724150"/>
          <p14:tracePt t="20009" x="6638925" y="2724150"/>
          <p14:tracePt t="20058" x="6657975" y="2705100"/>
          <p14:tracePt t="20098" x="6667500" y="2705100"/>
          <p14:tracePt t="20114" x="6667500" y="2695575"/>
          <p14:tracePt t="20122" x="6686550" y="2695575"/>
          <p14:tracePt t="20371" x="6686550" y="2705100"/>
          <p14:tracePt t="20379" x="6667500" y="2743200"/>
          <p14:tracePt t="20387" x="6667500" y="2762250"/>
          <p14:tracePt t="20395" x="6667500" y="2781300"/>
          <p14:tracePt t="20404" x="6657975" y="2809875"/>
          <p14:tracePt t="20411" x="6619875" y="2847975"/>
          <p14:tracePt t="20421" x="6591300" y="2876550"/>
          <p14:tracePt t="20428" x="6553200" y="2914650"/>
          <p14:tracePt t="20436" x="6505575" y="2943225"/>
          <p14:tracePt t="20444" x="6448425" y="2981325"/>
          <p14:tracePt t="20452" x="6400800" y="3000375"/>
          <p14:tracePt t="20460" x="6381750" y="3000375"/>
          <p14:tracePt t="20468" x="6296025" y="3028950"/>
          <p14:tracePt t="20476" x="6248400" y="3048000"/>
          <p14:tracePt t="20484" x="6229350" y="3048000"/>
          <p14:tracePt t="20492" x="6143625" y="3048000"/>
          <p14:tracePt t="20500" x="6096000" y="3048000"/>
          <p14:tracePt t="20508" x="6076950" y="3048000"/>
          <p14:tracePt t="20516" x="6048375" y="3048000"/>
          <p14:tracePt t="20524" x="5981700" y="3048000"/>
          <p14:tracePt t="20532" x="5943600" y="3028950"/>
          <p14:tracePt t="20540" x="5905500" y="3009900"/>
          <p14:tracePt t="20548" x="5876925" y="2981325"/>
          <p14:tracePt t="20556" x="5857875" y="2962275"/>
          <p14:tracePt t="20564" x="5838825" y="2914650"/>
          <p14:tracePt t="20572" x="5829300" y="2857500"/>
          <p14:tracePt t="20581" x="5829300" y="2828925"/>
          <p14:tracePt t="20588" x="5829300" y="2781300"/>
          <p14:tracePt t="20597" x="5829300" y="2724150"/>
          <p14:tracePt t="20605" x="5838825" y="2676525"/>
          <p14:tracePt t="20613" x="5895975" y="2628900"/>
          <p14:tracePt t="20621" x="5943600" y="2552700"/>
          <p14:tracePt t="20629" x="5991225" y="2505075"/>
          <p14:tracePt t="20637" x="6057900" y="2438400"/>
          <p14:tracePt t="20645" x="6115050" y="2400300"/>
          <p14:tracePt t="20654" x="6181725" y="2371725"/>
          <p14:tracePt t="20661" x="6248400" y="2352675"/>
          <p14:tracePt t="20671" x="6334125" y="2333625"/>
          <p14:tracePt t="20677" x="6400800" y="2333625"/>
          <p14:tracePt t="20687" x="6467475" y="2333625"/>
          <p14:tracePt t="20693" x="6553200" y="2333625"/>
          <p14:tracePt t="20704" x="6600825" y="2352675"/>
          <p14:tracePt t="20709" x="6667500" y="2390775"/>
          <p14:tracePt t="20721" x="6743700" y="2438400"/>
          <p14:tracePt t="20725" x="6791325" y="2476500"/>
          <p14:tracePt t="20737" x="6819900" y="2486025"/>
          <p14:tracePt t="20742" x="6858000" y="2543175"/>
          <p14:tracePt t="20754" x="6905625" y="2571750"/>
          <p14:tracePt t="20757" x="6943725" y="2609850"/>
          <p14:tracePt t="20771" x="6962775" y="2638425"/>
          <p14:tracePt t="20774" x="6991350" y="2657475"/>
          <p14:tracePt t="20787" x="6991350" y="2695575"/>
          <p14:tracePt t="20790" x="7010400" y="2724150"/>
          <p14:tracePt t="20804" x="7010400" y="2743200"/>
          <p14:tracePt t="20806" x="7029450" y="2781300"/>
          <p14:tracePt t="20821" x="7029450" y="2790825"/>
          <p14:tracePt t="20823" x="7029450" y="2828925"/>
          <p14:tracePt t="20837" x="7029450" y="2847975"/>
          <p14:tracePt t="20839" x="7029450" y="2876550"/>
          <p14:tracePt t="20854" x="6991350" y="2933700"/>
          <p14:tracePt t="20862" x="6972300" y="2943225"/>
          <p14:tracePt t="20871" x="6924675" y="2981325"/>
          <p14:tracePt t="20878" x="6896100" y="3000375"/>
          <p14:tracePt t="20888" x="6838950" y="3000375"/>
          <p14:tracePt t="20894" x="6810375" y="3009900"/>
          <p14:tracePt t="20904" x="6753225" y="3009900"/>
          <p14:tracePt t="20911" x="6686550" y="3028950"/>
          <p14:tracePt t="20921" x="6667500" y="3028950"/>
          <p14:tracePt t="20926" x="6619875" y="3028950"/>
          <p14:tracePt t="20937" x="6591300" y="3028950"/>
          <p14:tracePt t="20943" x="6534150" y="3028950"/>
          <p14:tracePt t="20954" x="6515100" y="3028950"/>
          <p14:tracePt t="20959" x="6486525" y="3009900"/>
          <p14:tracePt t="20975" x="6467475" y="3000375"/>
          <p14:tracePt t="20987" x="6448425" y="2981325"/>
          <p14:tracePt t="21007" x="6448425" y="2962275"/>
          <p14:tracePt t="21272" x="6448425" y="2943225"/>
          <p14:tracePt t="21289" x="6448425" y="2933700"/>
          <p14:tracePt t="21305" x="6448425" y="2914650"/>
          <p14:tracePt t="21329" x="6448425" y="2895600"/>
          <p14:tracePt t="22061" x="6438900" y="2943225"/>
          <p14:tracePt t="22069" x="6381750" y="3009900"/>
          <p14:tracePt t="22078" x="6315075" y="3095625"/>
          <p14:tracePt t="22085" x="6143625" y="3314700"/>
          <p14:tracePt t="22093" x="5943600" y="3552825"/>
          <p14:tracePt t="22104" x="5724525" y="3829050"/>
          <p14:tracePt t="22109" x="5486400" y="4114800"/>
          <p14:tracePt t="22118" x="5219700" y="4419600"/>
          <p14:tracePt t="22126" x="5076825" y="4552950"/>
          <p14:tracePt t="22133" x="4810125" y="4829175"/>
          <p14:tracePt t="22142" x="4591050" y="5067300"/>
          <p14:tracePt t="22150" x="4352925" y="5267325"/>
          <p14:tracePt t="22158" x="4133850" y="5448300"/>
          <p14:tracePt t="22165" x="4048125" y="5505450"/>
          <p14:tracePt t="22174" x="3876675" y="5600700"/>
          <p14:tracePt t="22182" x="3743325" y="5676900"/>
          <p14:tracePt t="22190" x="3638550" y="5724525"/>
          <p14:tracePt t="22198" x="3543300" y="5743575"/>
          <p14:tracePt t="22206" x="3505200" y="5753100"/>
          <p14:tracePt t="22214" x="3438525" y="5753100"/>
          <p14:tracePt t="22222" x="3390900" y="5753100"/>
          <p14:tracePt t="22230" x="3333750" y="5753100"/>
          <p14:tracePt t="22238" x="3314700" y="5753100"/>
          <p14:tracePt t="22246" x="3286125" y="5753100"/>
          <p14:tracePt t="22254" x="3248025" y="5743575"/>
          <p14:tracePt t="22262" x="3238500" y="5743575"/>
          <p14:tracePt t="22271" x="3200400" y="5705475"/>
          <p14:tracePt t="22278" x="3181350" y="5705475"/>
          <p14:tracePt t="22287" x="3162300" y="5686425"/>
          <p14:tracePt t="22295" x="3152775" y="5676900"/>
          <p14:tracePt t="22304" x="3133725" y="5657850"/>
          <p14:tracePt t="22311" x="3114675" y="5638800"/>
          <p14:tracePt t="22321" x="3095625" y="5619750"/>
          <p14:tracePt t="22327" x="3086100" y="5600700"/>
          <p14:tracePt t="22337" x="3086100" y="5591175"/>
          <p14:tracePt t="22343" x="3067050" y="5572125"/>
          <p14:tracePt t="22354" x="3067050" y="5553075"/>
          <p14:tracePt t="22367" x="3048000" y="5553075"/>
          <p14:tracePt t="22375" x="3048000" y="5534025"/>
          <p14:tracePt t="22640" x="3028950" y="5534025"/>
          <p14:tracePt t="22648" x="3009900" y="5524500"/>
          <p14:tracePt t="22657" x="3000375" y="5505450"/>
          <p14:tracePt t="22664" x="2962275" y="5486400"/>
          <p14:tracePt t="22673" x="2943225" y="5467350"/>
          <p14:tracePt t="22681" x="2933700" y="5448300"/>
          <p14:tracePt t="22689" x="2895600" y="5438775"/>
          <p14:tracePt t="22697" x="2857500" y="5419725"/>
          <p14:tracePt t="22705" x="2847975" y="5419725"/>
          <p14:tracePt t="22713" x="2809875" y="5400675"/>
          <p14:tracePt t="22721" x="2781300" y="5400675"/>
          <p14:tracePt t="22729" x="2762250" y="5400675"/>
          <p14:tracePt t="22737" x="2743200" y="5381625"/>
          <p14:tracePt t="22745" x="2724150" y="5381625"/>
          <p14:tracePt t="22754" x="2705100" y="5381625"/>
          <p14:tracePt t="22769" x="2695575" y="5381625"/>
          <p14:tracePt t="22777" x="2676525" y="5372100"/>
          <p14:tracePt t="22801" x="2657475" y="5353050"/>
          <p14:tracePt t="22817" x="2638425" y="5353050"/>
          <p14:tracePt t="22833" x="2638425" y="5334000"/>
          <p14:tracePt t="22850" x="2628900" y="5334000"/>
          <p14:tracePt t="22858" x="2628900" y="5314950"/>
          <p14:tracePt t="22866" x="2609850" y="5314950"/>
          <p14:tracePt t="22874" x="2609850" y="5295900"/>
          <p14:tracePt t="22890" x="2609850" y="5286375"/>
          <p14:tracePt t="22906" x="2609850" y="5267325"/>
          <p14:tracePt t="22914" x="2628900" y="5248275"/>
          <p14:tracePt t="23244" x="2609850" y="5248275"/>
          <p14:tracePt t="23260" x="2609850" y="5267325"/>
          <p14:tracePt t="23276" x="2590800" y="5267325"/>
          <p14:tracePt t="23284" x="2590800" y="5286375"/>
          <p14:tracePt t="23389" x="2571750" y="5286375"/>
          <p14:tracePt t="23405" x="2571750" y="5295900"/>
          <p14:tracePt t="23413" x="2552700" y="5295900"/>
          <p14:tracePt t="23429" x="2552700" y="5314950"/>
          <p14:tracePt t="23437" x="2543175" y="5314950"/>
          <p14:tracePt t="23485" x="2524125" y="5314950"/>
          <p14:tracePt t="23534" x="2524125" y="5295900"/>
          <p14:tracePt t="23542" x="2505075" y="5295900"/>
          <p14:tracePt t="23550" x="2505075" y="5286375"/>
          <p14:tracePt t="23566" x="2505075" y="5267325"/>
          <p14:tracePt t="23654" x="2505075" y="5286375"/>
          <p14:tracePt t="23662" x="2505075" y="5295900"/>
          <p14:tracePt t="23671" x="2505075" y="5314950"/>
          <p14:tracePt t="23678" x="2505075" y="5334000"/>
          <p14:tracePt t="23687" x="2505075" y="5353050"/>
          <p14:tracePt t="23695" x="2486025" y="5353050"/>
          <p14:tracePt t="23703" x="2486025" y="5372100"/>
          <p14:tracePt t="23711" x="2486025" y="5381625"/>
          <p14:tracePt t="23719" x="2476500" y="5400675"/>
          <p14:tracePt t="23735" x="2457450" y="5419725"/>
          <p14:tracePt t="23743" x="2457450" y="5438775"/>
          <p14:tracePt t="23759" x="2438400" y="5448300"/>
          <p14:tracePt t="23767" x="2419350" y="5448300"/>
          <p14:tracePt t="23775" x="2400300" y="5467350"/>
          <p14:tracePt t="23791" x="2390775" y="5467350"/>
          <p14:tracePt t="23799" x="2371725" y="5486400"/>
          <p14:tracePt t="23807" x="2352675" y="5486400"/>
          <p14:tracePt t="23815" x="2333625" y="5486400"/>
          <p14:tracePt t="23823" x="2324100" y="5486400"/>
          <p14:tracePt t="23839" x="2305050" y="5486400"/>
          <p14:tracePt t="23864" x="2286000" y="5486400"/>
          <p14:tracePt t="23888" x="2266950" y="5467350"/>
          <p14:tracePt t="23912" x="2266950" y="5448300"/>
          <p14:tracePt t="23936" x="2266950" y="5438775"/>
          <p14:tracePt t="23968" x="2266950" y="5419725"/>
          <p14:tracePt t="23992" x="2266950" y="5400675"/>
          <p14:tracePt t="24024" x="2266950" y="5381625"/>
          <p14:tracePt t="24033" x="2286000" y="5381625"/>
          <p14:tracePt t="24041" x="2286000" y="5372100"/>
          <p14:tracePt t="24547" x="2286000" y="5381625"/>
          <p14:tracePt t="24588" x="2286000" y="5400675"/>
          <p14:tracePt t="24612" x="2286000" y="5419725"/>
          <p14:tracePt t="24628" x="2286000" y="5438775"/>
          <p14:tracePt t="24644" x="2305050" y="5448300"/>
          <p14:tracePt t="24676" x="2305050" y="5467350"/>
          <p14:tracePt t="24878" x="2305050" y="5448300"/>
          <p14:tracePt t="24885" x="2324100" y="5438775"/>
          <p14:tracePt t="25183" x="2324100" y="5448300"/>
          <p14:tracePt t="25191" x="2305050" y="5486400"/>
          <p14:tracePt t="25199" x="2286000" y="5534025"/>
          <p14:tracePt t="25207" x="2266950" y="5553075"/>
          <p14:tracePt t="25215" x="2266950" y="5591175"/>
          <p14:tracePt t="25223" x="2247900" y="5619750"/>
          <p14:tracePt t="25231" x="2238375" y="5638800"/>
          <p14:tracePt t="25239" x="2219325" y="5657850"/>
          <p14:tracePt t="25247" x="2219325" y="5676900"/>
          <p14:tracePt t="25255" x="2219325" y="5686425"/>
          <p14:tracePt t="25279" x="2200275" y="5705475"/>
          <p14:tracePt t="25400" x="2200275" y="5686425"/>
          <p14:tracePt t="25416" x="2200275" y="5676900"/>
          <p14:tracePt t="25433" x="2200275" y="5657850"/>
          <p14:tracePt t="25465" x="2200275" y="5638800"/>
          <p14:tracePt t="25810" x="2200275" y="5657850"/>
          <p14:tracePt t="28168" x="2219325" y="5638800"/>
          <p14:tracePt t="28176" x="2247900" y="5619750"/>
          <p14:tracePt t="28184" x="2266950" y="5600700"/>
          <p14:tracePt t="28192" x="2324100" y="5591175"/>
          <p14:tracePt t="28200" x="2333625" y="5572125"/>
          <p14:tracePt t="28208" x="2371725" y="5553075"/>
          <p14:tracePt t="28216" x="2400300" y="5553075"/>
          <p14:tracePt t="28224" x="2438400" y="5553075"/>
          <p14:tracePt t="28232" x="2476500" y="5553075"/>
          <p14:tracePt t="28240" x="2486025" y="5553075"/>
          <p14:tracePt t="28248" x="2505075" y="5553075"/>
          <p14:tracePt t="28256" x="2524125" y="5553075"/>
          <p14:tracePt t="28264" x="2543175" y="5572125"/>
          <p14:tracePt t="28280" x="2552700" y="5591175"/>
          <p14:tracePt t="28296" x="2552700" y="5600700"/>
          <p14:tracePt t="28304" x="2571750" y="5600700"/>
          <p14:tracePt t="28328" x="2571750" y="5619750"/>
          <p14:tracePt t="28393" x="2552700" y="5619750"/>
          <p14:tracePt t="28409" x="2543175" y="5600700"/>
          <p14:tracePt t="28417" x="2543175" y="5591175"/>
          <p14:tracePt t="28425" x="2524125" y="5591175"/>
          <p14:tracePt t="28433" x="2524125" y="5572125"/>
          <p14:tracePt t="28441" x="2505075" y="5572125"/>
          <p14:tracePt t="28449" x="2505075" y="5553075"/>
          <p14:tracePt t="28473" x="2524125" y="5553075"/>
          <p14:tracePt t="28481" x="2552700" y="5553075"/>
          <p14:tracePt t="28489" x="2628900" y="5534025"/>
          <p14:tracePt t="28497" x="2781300" y="5534025"/>
          <p14:tracePt t="28505" x="3048000" y="5534025"/>
          <p14:tracePt t="28513" x="3286125" y="5524500"/>
          <p14:tracePt t="28522" x="3657600" y="5524500"/>
          <p14:tracePt t="28530" x="4076700" y="5486400"/>
          <p14:tracePt t="28538" x="4591050" y="5467350"/>
          <p14:tracePt t="28546" x="5591175" y="5438775"/>
          <p14:tracePt t="28554" x="5895975" y="5419725"/>
          <p14:tracePt t="28562" x="6534150" y="5419725"/>
          <p14:tracePt t="28571" x="7143750" y="5400675"/>
          <p14:tracePt t="28578" x="7419975" y="5400675"/>
          <p14:tracePt t="28586" x="7886700" y="5400675"/>
          <p14:tracePt t="28594" x="8315325" y="5400675"/>
          <p14:tracePt t="28602" x="8448675" y="5400675"/>
          <p14:tracePt t="28610" x="8724900" y="5400675"/>
          <p14:tracePt t="28618" x="8801100" y="5400675"/>
          <p14:tracePt t="28626" x="8943975" y="5400675"/>
          <p14:tracePt t="28634" x="9029700" y="5419725"/>
          <p14:tracePt t="28642" x="9096375" y="5419725"/>
          <p14:tracePt t="28650" x="9124950" y="5419725"/>
          <p14:tracePt t="28747" x="9105900" y="5419725"/>
          <p14:tracePt t="28755" x="9077325" y="5419725"/>
          <p14:tracePt t="28763" x="9058275" y="5419725"/>
          <p14:tracePt t="28771" x="9039225" y="5419725"/>
          <p14:tracePt t="28779" x="9010650" y="5438775"/>
          <p14:tracePt t="28787" x="8991600" y="5438775"/>
          <p14:tracePt t="28795" x="8972550" y="5448300"/>
          <p14:tracePt t="28804" x="8943975" y="5467350"/>
          <p14:tracePt t="28811" x="8886825" y="5467350"/>
          <p14:tracePt t="28819" x="8839200" y="5486400"/>
          <p14:tracePt t="28827" x="8753475" y="5505450"/>
          <p14:tracePt t="28835" x="8686800" y="5505450"/>
          <p14:tracePt t="28843" x="8601075" y="5505450"/>
          <p14:tracePt t="28851" x="8496300" y="5505450"/>
          <p14:tracePt t="28859" x="8420100" y="5505450"/>
          <p14:tracePt t="28867" x="8315325" y="5505450"/>
          <p14:tracePt t="28876" x="8191500" y="5505450"/>
          <p14:tracePt t="28883" x="8077200" y="5505450"/>
          <p14:tracePt t="28892" x="7972425" y="5486400"/>
          <p14:tracePt t="28900" x="7886700" y="5467350"/>
          <p14:tracePt t="28908" x="7839075" y="5448300"/>
          <p14:tracePt t="28916" x="7791450" y="5438775"/>
          <p14:tracePt t="28924" x="7724775" y="5419725"/>
          <p14:tracePt t="28932" x="7686675" y="5400675"/>
          <p14:tracePt t="28940" x="7658100" y="5381625"/>
          <p14:tracePt t="28948" x="7639050" y="5381625"/>
          <p14:tracePt t="28956" x="7639050" y="5372100"/>
          <p14:tracePt t="28964" x="7620000" y="5372100"/>
          <p14:tracePt t="28988" x="7620000" y="5353050"/>
          <p14:tracePt t="29020" x="7620000" y="5334000"/>
          <p14:tracePt t="29254" x="7600950" y="5334000"/>
          <p14:tracePt t="29262" x="7572375" y="5334000"/>
          <p14:tracePt t="29271" x="7553325" y="5314950"/>
          <p14:tracePt t="29278" x="7515225" y="5286375"/>
          <p14:tracePt t="29286" x="7486650" y="5229225"/>
          <p14:tracePt t="29294" x="7448550" y="5181600"/>
          <p14:tracePt t="29302" x="7429500" y="5133975"/>
          <p14:tracePt t="29310" x="7419975" y="5048250"/>
          <p14:tracePt t="29318" x="7400925" y="5010150"/>
          <p14:tracePt t="29326" x="7400925" y="4962525"/>
          <p14:tracePt t="29334" x="7381875" y="4914900"/>
          <p14:tracePt t="29342" x="7381875" y="4876800"/>
          <p14:tracePt t="29350" x="7381875" y="4838700"/>
          <p14:tracePt t="29358" x="7381875" y="4810125"/>
          <p14:tracePt t="29366" x="7381875" y="4791075"/>
          <p14:tracePt t="29374" x="7381875" y="4772025"/>
          <p14:tracePt t="29390" x="7400925" y="4772025"/>
          <p14:tracePt t="29407" x="7400925" y="4762500"/>
          <p14:tracePt t="29543" x="7419975" y="4743450"/>
          <p14:tracePt t="29552" x="7419975" y="4724400"/>
          <p14:tracePt t="29567" x="7429500" y="4705350"/>
          <p14:tracePt t="29575" x="7448550" y="4705350"/>
          <p14:tracePt t="29583" x="7448550" y="4686300"/>
          <p14:tracePt t="29592" x="7467600" y="4686300"/>
          <p14:tracePt t="29600" x="7505700" y="4686300"/>
          <p14:tracePt t="29608" x="7534275" y="4686300"/>
          <p14:tracePt t="29616" x="7572375" y="4686300"/>
          <p14:tracePt t="29624" x="7600950" y="4686300"/>
          <p14:tracePt t="29632" x="7639050" y="4686300"/>
          <p14:tracePt t="29640" x="7667625" y="4724400"/>
          <p14:tracePt t="29648" x="7705725" y="4762500"/>
          <p14:tracePt t="29656" x="7724775" y="4791075"/>
          <p14:tracePt t="29664" x="7772400" y="4838700"/>
          <p14:tracePt t="29672" x="7791450" y="4895850"/>
          <p14:tracePt t="29680" x="7810500" y="4962525"/>
          <p14:tracePt t="29688" x="7839075" y="5029200"/>
          <p14:tracePt t="29696" x="7858125" y="5095875"/>
          <p14:tracePt t="29704" x="7858125" y="5133975"/>
          <p14:tracePt t="29712" x="7858125" y="5181600"/>
          <p14:tracePt t="29721" x="7858125" y="5229225"/>
          <p14:tracePt t="29728" x="7858125" y="5286375"/>
          <p14:tracePt t="29737" x="7858125" y="5334000"/>
          <p14:tracePt t="29745" x="7820025" y="5353050"/>
          <p14:tracePt t="29752" x="7753350" y="5381625"/>
          <p14:tracePt t="29761" x="7705725" y="5419725"/>
          <p14:tracePt t="29769" x="7639050" y="5419725"/>
          <p14:tracePt t="29777" x="7553325" y="5438775"/>
          <p14:tracePt t="29785" x="7467600" y="5448300"/>
          <p14:tracePt t="29793" x="7362825" y="5448300"/>
          <p14:tracePt t="29801" x="7267575" y="5448300"/>
          <p14:tracePt t="29809" x="7181850" y="5448300"/>
          <p14:tracePt t="29817" x="7096125" y="5419725"/>
          <p14:tracePt t="29825" x="7058025" y="5400675"/>
          <p14:tracePt t="29833" x="7010400" y="5372100"/>
          <p14:tracePt t="29841" x="6972300" y="5353050"/>
          <p14:tracePt t="29849" x="6943725" y="5286375"/>
          <p14:tracePt t="29857" x="6924675" y="5229225"/>
          <p14:tracePt t="29865" x="6924675" y="5200650"/>
          <p14:tracePt t="29873" x="6924675" y="5143500"/>
          <p14:tracePt t="29881" x="6962775" y="5095875"/>
          <p14:tracePt t="29889" x="7010400" y="5048250"/>
          <p14:tracePt t="29897" x="7058025" y="5010150"/>
          <p14:tracePt t="29905" x="7077075" y="4991100"/>
          <p14:tracePt t="29913" x="7162800" y="4943475"/>
          <p14:tracePt t="29921" x="7210425" y="4924425"/>
          <p14:tracePt t="29929" x="7267575" y="4924425"/>
          <p14:tracePt t="29938" x="7315200" y="4924425"/>
          <p14:tracePt t="29946" x="7353300" y="4924425"/>
          <p14:tracePt t="29954" x="7400925" y="4924425"/>
          <p14:tracePt t="29962" x="7429500" y="4962525"/>
          <p14:tracePt t="29971" x="7486650" y="4991100"/>
          <p14:tracePt t="29978" x="7515225" y="5029200"/>
          <p14:tracePt t="29987" x="7534275" y="5048250"/>
          <p14:tracePt t="29994" x="7553325" y="5095875"/>
          <p14:tracePt t="30004" x="7572375" y="5133975"/>
          <p14:tracePt t="30010" x="7572375" y="5162550"/>
          <p14:tracePt t="30021" x="7581900" y="5200650"/>
          <p14:tracePt t="30026" x="7581900" y="5229225"/>
          <p14:tracePt t="30038" x="7581900" y="5248275"/>
          <p14:tracePt t="30042" x="7581900" y="5286375"/>
          <p14:tracePt t="30054" x="7581900" y="5314950"/>
          <p14:tracePt t="30058" x="7572375" y="5334000"/>
          <p14:tracePt t="30071" x="7553325" y="5353050"/>
          <p14:tracePt t="30074" x="7534275" y="5372100"/>
          <p14:tracePt t="30088" x="7515225" y="5381625"/>
          <p14:tracePt t="30091" x="7486650" y="5419725"/>
          <p14:tracePt t="30104" x="7467600" y="5438775"/>
          <p14:tracePt t="30107" x="7448550" y="5448300"/>
          <p14:tracePt t="30121" x="7419975" y="5486400"/>
          <p14:tracePt t="30123" x="7400925" y="5524500"/>
          <p14:tracePt t="30138" x="7381875" y="5534025"/>
          <p14:tracePt t="30139" x="7353300" y="5572125"/>
          <p14:tracePt t="30154" x="7334250" y="5591175"/>
          <p14:tracePt t="30156" x="7315200" y="5619750"/>
          <p14:tracePt t="30172" x="7267575" y="5657850"/>
          <p14:tracePt t="30188" x="7248525" y="5676900"/>
          <p14:tracePt t="30195" x="7229475" y="5676900"/>
          <p14:tracePt t="30204" x="7229475" y="5686425"/>
          <p14:tracePt t="30235" x="7229475" y="5705475"/>
          <p14:tracePt t="31386" x="7210425" y="5724525"/>
          <p14:tracePt t="31394" x="7200900" y="5743575"/>
          <p14:tracePt t="31402" x="7181850" y="5743575"/>
          <p14:tracePt t="31410" x="7181850" y="5753100"/>
          <p14:tracePt t="31418" x="7162800" y="5753100"/>
          <p14:tracePt t="31434" x="7143750" y="5753100"/>
          <p14:tracePt t="31442" x="7143750" y="5772150"/>
          <p14:tracePt t="36091" x="7143750" y="5724525"/>
          <p14:tracePt t="36097" x="7143750" y="5705475"/>
          <p14:tracePt t="36106" x="7162800" y="5676900"/>
          <p14:tracePt t="36113" x="7162800" y="5657850"/>
          <p14:tracePt t="36122" x="7181850" y="5638800"/>
          <p14:tracePt t="36129" x="7200900" y="5638800"/>
          <p14:tracePt t="36140" x="7200900" y="5619750"/>
          <p14:tracePt t="36155" x="7210425" y="5600700"/>
          <p14:tracePt t="36161" x="7210425" y="5591175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Baseline method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DE733359-9777-65F8-4CC3-C84FC758B4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16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77"/>
    </mc:Choice>
    <mc:Fallback>
      <p:transition spd="slow" advTm="8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E706F6-6629-4AD4-94C9-370F5174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Baseline method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49BDF4-3AAC-4F73-B2C4-7A7A23BB6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provide a simple baseline method code for your reference</a:t>
            </a:r>
          </a:p>
          <a:p>
            <a:pPr lvl="1"/>
            <a:r>
              <a:rPr lang="en-US" altLang="zh-TW" b="1" dirty="0"/>
              <a:t>Baseline 0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The steps in baseline are as below</a:t>
            </a:r>
          </a:p>
          <a:p>
            <a:pPr lvl="1"/>
            <a:r>
              <a:rPr lang="en-US" altLang="zh-TW" dirty="0"/>
              <a:t>Read training/testing data</a:t>
            </a:r>
          </a:p>
          <a:p>
            <a:pPr lvl="1"/>
            <a:r>
              <a:rPr lang="en-US" altLang="zh-TW" dirty="0"/>
              <a:t>Drop columns which are not numeric features</a:t>
            </a:r>
          </a:p>
          <a:p>
            <a:pPr lvl="1"/>
            <a:r>
              <a:rPr lang="en-US" altLang="zh-TW" dirty="0"/>
              <a:t>Fill missing value </a:t>
            </a:r>
          </a:p>
          <a:p>
            <a:pPr lvl="1"/>
            <a:r>
              <a:rPr lang="en-US" altLang="zh-TW" dirty="0"/>
              <a:t>Train a </a:t>
            </a:r>
            <a:r>
              <a:rPr lang="en-US" altLang="zh-TW" i="1" dirty="0"/>
              <a:t>decision tree </a:t>
            </a:r>
            <a:r>
              <a:rPr lang="en-US" altLang="zh-TW" dirty="0"/>
              <a:t>classifier</a:t>
            </a:r>
          </a:p>
          <a:p>
            <a:pPr lvl="1"/>
            <a:r>
              <a:rPr lang="en-US" altLang="zh-TW" dirty="0"/>
              <a:t>Output prediction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FA546CCC-6B6F-23A8-8182-22B8EC025AC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7117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91"/>
    </mc:Choice>
    <mc:Fallback>
      <p:transition spd="slow" advTm="37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  <p:extLst>
    <p:ext uri="{3A86A75C-4F4B-4683-9AE1-C65F6400EC91}">
      <p14:laserTraceLst xmlns:p14="http://schemas.microsoft.com/office/powerpoint/2010/main">
        <p14:tracePtLst>
          <p14:tracePt t="10586" x="7029450" y="5419725"/>
          <p14:tracePt t="10601" x="6705600" y="5143500"/>
          <p14:tracePt t="10607" x="6553200" y="5010150"/>
          <p14:tracePt t="10617" x="6419850" y="4895850"/>
          <p14:tracePt t="10622" x="6267450" y="4762500"/>
          <p14:tracePt t="10632" x="6115050" y="4619625"/>
          <p14:tracePt t="10638" x="5981700" y="4505325"/>
          <p14:tracePt t="10649" x="5743575" y="4267200"/>
          <p14:tracePt t="10654" x="5534025" y="4067175"/>
          <p14:tracePt t="10665" x="5353050" y="3857625"/>
          <p14:tracePt t="10670" x="5286375" y="3790950"/>
          <p14:tracePt t="10682" x="5133975" y="3638550"/>
          <p14:tracePt t="10686" x="5010150" y="3505200"/>
          <p14:tracePt t="10699" x="4895850" y="3390900"/>
          <p14:tracePt t="10702" x="4810125" y="3305175"/>
          <p14:tracePt t="10715" x="4743450" y="3219450"/>
          <p14:tracePt t="10718" x="4705350" y="3181350"/>
          <p14:tracePt t="10733" x="4610100" y="3086100"/>
          <p14:tracePt t="10736" x="4591050" y="3067050"/>
          <p14:tracePt t="10750" x="4533900" y="3000375"/>
          <p14:tracePt t="10752" x="4505325" y="2943225"/>
          <p14:tracePt t="10766" x="4486275" y="2895600"/>
          <p14:tracePt t="10767" x="4486275" y="2828925"/>
          <p14:tracePt t="10775" x="4486275" y="2781300"/>
          <p14:tracePt t="11064" x="4467225" y="2809875"/>
          <p14:tracePt t="11072" x="4457700" y="2857500"/>
          <p14:tracePt t="11081" x="4438650" y="2895600"/>
          <p14:tracePt t="11089" x="4419600" y="2943225"/>
          <p14:tracePt t="11097" x="4381500" y="3000375"/>
          <p14:tracePt t="11104" x="4371975" y="3048000"/>
          <p14:tracePt t="11112" x="4352925" y="3114675"/>
          <p14:tracePt t="11120" x="4314825" y="3200400"/>
          <p14:tracePt t="11128" x="4286250" y="3248025"/>
          <p14:tracePt t="11136" x="4267200" y="3333750"/>
          <p14:tracePt t="11144" x="4229100" y="3390900"/>
          <p14:tracePt t="11153" x="4219575" y="3438525"/>
          <p14:tracePt t="11161" x="4219575" y="3467100"/>
          <p14:tracePt t="11169" x="4200525" y="3505200"/>
          <p14:tracePt t="11177" x="4181475" y="3552825"/>
          <p14:tracePt t="11185" x="4162425" y="3609975"/>
          <p14:tracePt t="11193" x="4152900" y="3638550"/>
          <p14:tracePt t="11201" x="4152900" y="3676650"/>
          <p14:tracePt t="11209" x="4133850" y="3705225"/>
          <p14:tracePt t="11217" x="4133850" y="3724275"/>
          <p14:tracePt t="11225" x="4114800" y="3762375"/>
          <p14:tracePt t="11233" x="4114800" y="3771900"/>
          <p14:tracePt t="11241" x="4114800" y="3790950"/>
          <p14:tracePt t="11249" x="4114800" y="3810000"/>
          <p14:tracePt t="11257" x="4114800" y="3829050"/>
          <p14:tracePt t="11265" x="4095750" y="3829050"/>
          <p14:tracePt t="11273" x="4095750" y="3848100"/>
          <p14:tracePt t="11298" x="4095750" y="3857625"/>
          <p14:tracePt t="11378" x="4095750" y="3876675"/>
          <p14:tracePt t="11394" x="4076700" y="3876675"/>
          <p14:tracePt t="11402" x="4076700" y="3895725"/>
          <p14:tracePt t="11418" x="4067175" y="3895725"/>
          <p14:tracePt t="11426" x="4067175" y="3914775"/>
          <p14:tracePt t="11434" x="4048125" y="3924300"/>
          <p14:tracePt t="11450" x="4029075" y="3943350"/>
          <p14:tracePt t="11466" x="4010025" y="3962400"/>
          <p14:tracePt t="11474" x="4000500" y="3962400"/>
          <p14:tracePt t="11483" x="4000500" y="3981450"/>
          <p14:tracePt t="11491" x="3981450" y="4000500"/>
          <p14:tracePt t="11507" x="3962400" y="4010025"/>
          <p14:tracePt t="11515" x="3943350" y="4010025"/>
          <p14:tracePt t="11531" x="3924300" y="4010025"/>
          <p14:tracePt t="11539" x="3924300" y="4029075"/>
          <p14:tracePt t="11548" x="3914775" y="4029075"/>
          <p14:tracePt t="11563" x="3895725" y="4029075"/>
          <p14:tracePt t="11579" x="3895725" y="3981450"/>
          <p14:tracePt t="11788" x="3857625" y="4000500"/>
          <p14:tracePt t="11798" x="3810000" y="4010025"/>
          <p14:tracePt t="11804" x="3771900" y="4029075"/>
          <p14:tracePt t="11812" x="3724275" y="4048125"/>
          <p14:tracePt t="11821" x="3695700" y="4048125"/>
          <p14:tracePt t="11831" x="3676650" y="4067175"/>
          <p14:tracePt t="11836" x="3638550" y="4067175"/>
          <p14:tracePt t="11845" x="3609975" y="4067175"/>
          <p14:tracePt t="11853" x="3552825" y="4067175"/>
          <p14:tracePt t="11861" x="3505200" y="4067175"/>
          <p14:tracePt t="11869" x="3419475" y="4067175"/>
          <p14:tracePt t="11877" x="3371850" y="4067175"/>
          <p14:tracePt t="11885" x="3305175" y="4067175"/>
          <p14:tracePt t="11893" x="3248025" y="4048125"/>
          <p14:tracePt t="11901" x="3219450" y="4029075"/>
          <p14:tracePt t="11909" x="3133725" y="4000500"/>
          <p14:tracePt t="11917" x="3095625" y="3981450"/>
          <p14:tracePt t="11925" x="3048000" y="3943350"/>
          <p14:tracePt t="11933" x="3028950" y="3924300"/>
          <p14:tracePt t="11941" x="3000375" y="3895725"/>
          <p14:tracePt t="11949" x="2943225" y="3876675"/>
          <p14:tracePt t="11957" x="2933700" y="3848100"/>
          <p14:tracePt t="11966" x="2895600" y="3829050"/>
          <p14:tracePt t="11973" x="2876550" y="3810000"/>
          <p14:tracePt t="11981" x="2847975" y="3790950"/>
          <p14:tracePt t="11998" x="2828925" y="3790950"/>
          <p14:tracePt t="12005" x="2809875" y="3771900"/>
          <p14:tracePt t="12094" x="2809875" y="3762375"/>
          <p14:tracePt t="13768" x="2847975" y="3762375"/>
          <p14:tracePt t="13776" x="2857500" y="3762375"/>
          <p14:tracePt t="13784" x="2876550" y="3771900"/>
          <p14:tracePt t="13792" x="2895600" y="3771900"/>
          <p14:tracePt t="13800" x="2914650" y="3790950"/>
          <p14:tracePt t="13808" x="2933700" y="3810000"/>
          <p14:tracePt t="13816" x="2943225" y="3810000"/>
          <p14:tracePt t="13824" x="2962275" y="3829050"/>
          <p14:tracePt t="13840" x="2962275" y="3848100"/>
          <p14:tracePt t="13856" x="2962275" y="3857625"/>
          <p14:tracePt t="13872" x="2943225" y="3895725"/>
          <p14:tracePt t="13881" x="2933700" y="3914775"/>
          <p14:tracePt t="13888" x="2895600" y="3924300"/>
          <p14:tracePt t="13897" x="2876550" y="3943350"/>
          <p14:tracePt t="13905" x="2847975" y="3981450"/>
          <p14:tracePt t="13912" x="2828925" y="4010025"/>
          <p14:tracePt t="13920" x="2809875" y="4029075"/>
          <p14:tracePt t="13931" x="2781300" y="4067175"/>
          <p14:tracePt t="13937" x="2762250" y="4076700"/>
          <p14:tracePt t="13945" x="2762250" y="4095750"/>
          <p14:tracePt t="13953" x="2743200" y="4095750"/>
          <p14:tracePt t="13969" x="2743200" y="4114800"/>
          <p14:tracePt t="13977" x="2724150" y="4114800"/>
          <p14:tracePt t="14033" x="2705100" y="4114800"/>
          <p14:tracePt t="14081" x="2695575" y="4114800"/>
          <p14:tracePt t="15111" x="2705100" y="4114800"/>
          <p14:tracePt t="15127" x="2724150" y="4114800"/>
          <p14:tracePt t="15143" x="2743200" y="4114800"/>
          <p14:tracePt t="15240" x="2762250" y="4114800"/>
          <p14:tracePt t="22234" x="2743200" y="4133850"/>
          <p14:tracePt t="22242" x="2743200" y="4162425"/>
          <p14:tracePt t="22249" x="2724150" y="4181475"/>
          <p14:tracePt t="22256" x="2724150" y="4200525"/>
          <p14:tracePt t="22266" x="2705100" y="4219575"/>
          <p14:tracePt t="22272" x="2705100" y="4229100"/>
          <p14:tracePt t="22282" x="2695575" y="4248150"/>
          <p14:tracePt t="22288" x="2676525" y="4267200"/>
          <p14:tracePt t="22299" x="2657475" y="4305300"/>
          <p14:tracePt t="22304" x="2638425" y="4314825"/>
          <p14:tracePt t="22315" x="2609850" y="4352925"/>
          <p14:tracePt t="22320" x="2590800" y="4371975"/>
          <p14:tracePt t="22332" x="2552700" y="4381500"/>
          <p14:tracePt t="22336" x="2543175" y="4400550"/>
          <p14:tracePt t="22349" x="2524125" y="4419600"/>
          <p14:tracePt t="22352" x="2505075" y="4419600"/>
          <p14:tracePt t="22365" x="2486025" y="4438650"/>
          <p14:tracePt t="22368" x="2476500" y="4438650"/>
          <p14:tracePt t="22383" x="2476500" y="4457700"/>
          <p14:tracePt t="22399" x="2457450" y="4457700"/>
          <p14:tracePt t="27373" x="2476500" y="4467225"/>
          <p14:tracePt t="27383" x="2476500" y="4486275"/>
          <p14:tracePt t="27389" x="2486025" y="4486275"/>
          <p14:tracePt t="27396" x="2505075" y="4505325"/>
          <p14:tracePt t="27412" x="2505075" y="4524375"/>
          <p14:tracePt t="27421" x="2524125" y="4524375"/>
          <p14:tracePt t="27436" x="2524125" y="4533900"/>
          <p14:tracePt t="27444" x="2543175" y="4533900"/>
          <p14:tracePt t="27460" x="2543175" y="4552950"/>
          <p14:tracePt t="27476" x="2543175" y="4572000"/>
          <p14:tracePt t="27492" x="2543175" y="4591050"/>
          <p14:tracePt t="27501" x="2543175" y="4610100"/>
          <p14:tracePt t="27508" x="2543175" y="4619625"/>
          <p14:tracePt t="27524" x="2524125" y="4638675"/>
          <p14:tracePt t="27541" x="2524125" y="4657725"/>
          <p14:tracePt t="27565" x="2524125" y="4676775"/>
          <p14:tracePt t="27573" x="2524125" y="4686300"/>
          <p14:tracePt t="27589" x="2524125" y="4705350"/>
          <p14:tracePt t="27598" x="2524125" y="4724400"/>
          <p14:tracePt t="27605" x="2524125" y="4743450"/>
          <p14:tracePt t="27613" x="2543175" y="4762500"/>
          <p14:tracePt t="27621" x="2543175" y="4772025"/>
          <p14:tracePt t="27631" x="2552700" y="4791075"/>
          <p14:tracePt t="27637" x="2552700" y="4810125"/>
          <p14:tracePt t="27653" x="2571750" y="4829175"/>
          <p14:tracePt t="27694" x="2590800" y="4829175"/>
          <p14:tracePt t="28289" x="2638425" y="4810125"/>
          <p14:tracePt t="28298" x="2695575" y="4791075"/>
          <p14:tracePt t="28305" x="2743200" y="4772025"/>
          <p14:tracePt t="28313" x="2790825" y="4762500"/>
          <p14:tracePt t="28321" x="2847975" y="4762500"/>
          <p14:tracePt t="28329" x="2876550" y="4762500"/>
          <p14:tracePt t="28337" x="2933700" y="4762500"/>
          <p14:tracePt t="28345" x="3009900" y="4762500"/>
          <p14:tracePt t="28353" x="3095625" y="4762500"/>
          <p14:tracePt t="28362" x="3133725" y="4762500"/>
          <p14:tracePt t="28370" x="3200400" y="4762500"/>
          <p14:tracePt t="28378" x="3248025" y="4762500"/>
          <p14:tracePt t="28386" x="3305175" y="4772025"/>
          <p14:tracePt t="28394" x="3314700" y="4772025"/>
          <p14:tracePt t="28402" x="3352800" y="4772025"/>
          <p14:tracePt t="28410" x="3371850" y="4791075"/>
          <p14:tracePt t="28418" x="3390900" y="4791075"/>
          <p14:tracePt t="28426" x="3400425" y="4791075"/>
          <p14:tracePt t="28434" x="3400425" y="4810125"/>
          <p14:tracePt t="28458" x="3419475" y="4810125"/>
          <p14:tracePt t="28587" x="3438525" y="4810125"/>
          <p14:tracePt t="28611" x="3457575" y="4810125"/>
          <p14:tracePt t="28627" x="3467100" y="4810125"/>
          <p14:tracePt t="28635" x="3486150" y="4810125"/>
          <p14:tracePt t="28643" x="3505200" y="4810125"/>
          <p14:tracePt t="28651" x="3524250" y="4810125"/>
          <p14:tracePt t="28925" x="3543300" y="4810125"/>
          <p14:tracePt t="28933" x="3552825" y="4810125"/>
          <p14:tracePt t="28941" x="3609975" y="4810125"/>
          <p14:tracePt t="28949" x="3657600" y="4810125"/>
          <p14:tracePt t="28957" x="3705225" y="4791075"/>
          <p14:tracePt t="28965" x="3810000" y="4791075"/>
          <p14:tracePt t="28973" x="3924300" y="4772025"/>
          <p14:tracePt t="28982" x="4029075" y="4762500"/>
          <p14:tracePt t="28989" x="4152900" y="4724400"/>
          <p14:tracePt t="28998" x="4229100" y="4724400"/>
          <p14:tracePt t="29005" x="4314825" y="4705350"/>
          <p14:tracePt t="29013" x="4381500" y="4676775"/>
          <p14:tracePt t="29021" x="4419600" y="4676775"/>
          <p14:tracePt t="29029" x="4524375" y="4638675"/>
          <p14:tracePt t="29037" x="4572000" y="4619625"/>
          <p14:tracePt t="32975" x="4572000" y="4676775"/>
          <p14:tracePt t="32983" x="4572000" y="4724400"/>
          <p14:tracePt t="32991" x="4572000" y="4762500"/>
          <p14:tracePt t="32999" x="4591050" y="4810125"/>
          <p14:tracePt t="33007" x="4591050" y="4876800"/>
          <p14:tracePt t="33016" x="4610100" y="4924425"/>
          <p14:tracePt t="33023" x="4610100" y="4981575"/>
          <p14:tracePt t="33034" x="4610100" y="5048250"/>
          <p14:tracePt t="33039" x="4619625" y="5114925"/>
          <p14:tracePt t="33049" x="4619625" y="5200650"/>
          <p14:tracePt t="33055" x="4619625" y="5229225"/>
          <p14:tracePt t="33065" x="4619625" y="5295900"/>
          <p14:tracePt t="33070" x="4619625" y="5372100"/>
          <p14:tracePt t="33082" x="4619625" y="5400675"/>
          <p14:tracePt t="33087" x="4619625" y="5438775"/>
          <p14:tracePt t="33098" x="4619625" y="5467350"/>
          <p14:tracePt t="33102" x="4619625" y="5486400"/>
          <p14:tracePt t="33119" x="4619625" y="5505450"/>
          <p14:tracePt t="33127" x="4610100" y="5505450"/>
          <p14:tracePt t="33135" x="4610100" y="5524500"/>
          <p14:tracePt t="33151" x="4591050" y="5524500"/>
          <p14:tracePt t="33280" x="4572000" y="5524500"/>
          <p14:tracePt t="33320" x="4552950" y="5524500"/>
          <p14:tracePt t="33352" x="4552950" y="55340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284FE1-BED5-4038-94EF-34001395A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1370A1-C9C1-4A42-B2B2-E408FB26E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Description</a:t>
            </a:r>
          </a:p>
          <a:p>
            <a:r>
              <a:rPr lang="en-US" altLang="zh-TW" dirty="0"/>
              <a:t>How to submit and choose predictions</a:t>
            </a:r>
          </a:p>
          <a:p>
            <a:r>
              <a:rPr lang="en-US" altLang="zh-TW" dirty="0"/>
              <a:t>Baseline method</a:t>
            </a:r>
          </a:p>
          <a:p>
            <a:r>
              <a:rPr lang="en-US" altLang="zh-TW" dirty="0"/>
              <a:t>Hints</a:t>
            </a:r>
            <a:endParaRPr lang="zh-TW" altLang="en-US" dirty="0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99C547A5-B80C-EA29-D329-2A6AE98871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18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8"/>
    </mc:Choice>
    <mc:Fallback>
      <p:transition spd="slow" advTm="1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E706F6-6629-4AD4-94C9-370F5174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Baseline 0 method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49BDF4-3AAC-4F73-B2C4-7A7A23BB6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Read training/testing data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6FEBF7B-8AB2-476F-9EFF-FAD2C9A64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" y="2499221"/>
            <a:ext cx="10235474" cy="3614242"/>
          </a:xfrm>
          <a:prstGeom prst="rect">
            <a:avLst/>
          </a:prstGeom>
        </p:spPr>
      </p:pic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A7FBC51F-7375-C8FB-FD79-980E695263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66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375"/>
    </mc:Choice>
    <mc:Fallback>
      <p:transition spd="slow" advTm="65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1435" x="3810000" y="3571875"/>
          <p14:tracePt t="1443" x="3790950" y="3590925"/>
          <p14:tracePt t="1452" x="3790950" y="3609975"/>
          <p14:tracePt t="1459" x="3771900" y="3619500"/>
          <p14:tracePt t="1468" x="3771900" y="3638550"/>
          <p14:tracePt t="1475" x="3771900" y="3657600"/>
          <p14:tracePt t="1483" x="3762375" y="3676650"/>
          <p14:tracePt t="1491" x="3762375" y="3695700"/>
          <p14:tracePt t="1499" x="3743325" y="3705225"/>
          <p14:tracePt t="1507" x="3743325" y="3743325"/>
          <p14:tracePt t="1515" x="3724275" y="3771900"/>
          <p14:tracePt t="1523" x="3705225" y="3790950"/>
          <p14:tracePt t="1531" x="3705225" y="3829050"/>
          <p14:tracePt t="1539" x="3695700" y="3857625"/>
          <p14:tracePt t="1548" x="3695700" y="3876675"/>
          <p14:tracePt t="1555" x="3676650" y="3914775"/>
          <p14:tracePt t="1563" x="3676650" y="3924300"/>
          <p14:tracePt t="1572" x="3676650" y="3943350"/>
          <p14:tracePt t="1579" x="3657600" y="3962400"/>
          <p14:tracePt t="1588" x="3657600" y="3981450"/>
          <p14:tracePt t="1612" x="3657600" y="4000500"/>
          <p14:tracePt t="1668" x="3657600" y="3981450"/>
          <p14:tracePt t="1685" x="3657600" y="3943350"/>
          <p14:tracePt t="1692" x="3657600" y="3924300"/>
          <p14:tracePt t="7671" x="3638550" y="3924300"/>
          <p14:tracePt t="7677" x="3609975" y="3924300"/>
          <p14:tracePt t="7687" x="3590925" y="3924300"/>
          <p14:tracePt t="7692" x="3552825" y="3924300"/>
          <p14:tracePt t="7702" x="3524250" y="3943350"/>
          <p14:tracePt t="7708" x="3486150" y="3943350"/>
          <p14:tracePt t="7719" x="3467100" y="3943350"/>
          <p14:tracePt t="7724" x="3438525" y="3943350"/>
          <p14:tracePt t="7736" x="3400425" y="3943350"/>
          <p14:tracePt t="7740" x="3390900" y="3924300"/>
          <p14:tracePt t="7752" x="3371850" y="3914775"/>
          <p14:tracePt t="7756" x="3371850" y="3895725"/>
          <p14:tracePt t="7769" x="3352800" y="3876675"/>
          <p14:tracePt t="7773" x="3352800" y="3848100"/>
          <p14:tracePt t="7785" x="3352800" y="3829050"/>
          <p14:tracePt t="7788" x="3352800" y="3810000"/>
          <p14:tracePt t="7802" x="3352800" y="3790950"/>
          <p14:tracePt t="7804" x="3352800" y="3771900"/>
          <p14:tracePt t="7820" x="3352800" y="3762375"/>
          <p14:tracePt t="7821" x="3352800" y="3743325"/>
          <p14:tracePt t="7829" x="3352800" y="3724275"/>
          <p14:tracePt t="7885" x="3371850" y="3724275"/>
          <p14:tracePt t="7893" x="3371850" y="3743325"/>
          <p14:tracePt t="7901" x="3371850" y="3762375"/>
          <p14:tracePt t="7909" x="3371850" y="3771900"/>
          <p14:tracePt t="7918" x="3371850" y="3790950"/>
          <p14:tracePt t="7933" x="3371850" y="3810000"/>
          <p14:tracePt t="7941" x="3371850" y="3829050"/>
          <p14:tracePt t="7949" x="3371850" y="3848100"/>
          <p14:tracePt t="7957" x="3390900" y="3848100"/>
          <p14:tracePt t="8295" x="3390900" y="3829050"/>
          <p14:tracePt t="8303" x="3390900" y="3810000"/>
          <p14:tracePt t="8311" x="3371850" y="3762375"/>
          <p14:tracePt t="8319" x="3371850" y="3724275"/>
          <p14:tracePt t="8327" x="3371850" y="3695700"/>
          <p14:tracePt t="8335" x="3371850" y="3657600"/>
          <p14:tracePt t="8343" x="3371850" y="3638550"/>
          <p14:tracePt t="8351" x="3371850" y="3590925"/>
          <p14:tracePt t="8359" x="3371850" y="3571875"/>
          <p14:tracePt t="8368" x="3371850" y="3552825"/>
          <p14:tracePt t="8375" x="3390900" y="3543300"/>
          <p14:tracePt t="8384" x="3390900" y="3524250"/>
          <p14:tracePt t="8392" x="3400425" y="3524250"/>
          <p14:tracePt t="8416" x="3419475" y="3524250"/>
          <p14:tracePt t="8448" x="3438525" y="3524250"/>
          <p14:tracePt t="8472" x="3438525" y="3543300"/>
          <p14:tracePt t="8480" x="3438525" y="3552825"/>
          <p14:tracePt t="8488" x="3438525" y="3571875"/>
          <p14:tracePt t="8496" x="3438525" y="3590925"/>
          <p14:tracePt t="8504" x="3438525" y="3619500"/>
          <p14:tracePt t="8512" x="3438525" y="3638550"/>
          <p14:tracePt t="8520" x="3438525" y="3676650"/>
          <p14:tracePt t="8528" x="3438525" y="3695700"/>
          <p14:tracePt t="8536" x="3438525" y="3724275"/>
          <p14:tracePt t="8544" x="3438525" y="3743325"/>
          <p14:tracePt t="8552" x="3438525" y="3762375"/>
          <p14:tracePt t="8561" x="3419475" y="3771900"/>
          <p14:tracePt t="8569" x="3400425" y="3771900"/>
          <p14:tracePt t="8577" x="3390900" y="3790950"/>
          <p14:tracePt t="8593" x="3371850" y="3790950"/>
          <p14:tracePt t="8609" x="3352800" y="3790950"/>
          <p14:tracePt t="8633" x="3333750" y="3790950"/>
          <p14:tracePt t="8657" x="3314700" y="3771900"/>
          <p14:tracePt t="8665" x="3314700" y="3762375"/>
          <p14:tracePt t="8673" x="3314700" y="3743325"/>
          <p14:tracePt t="8681" x="3305175" y="3743325"/>
          <p14:tracePt t="8689" x="3305175" y="3724275"/>
          <p14:tracePt t="8697" x="3305175" y="3705225"/>
          <p14:tracePt t="8705" x="3305175" y="3676650"/>
          <p14:tracePt t="8713" x="3286125" y="3657600"/>
          <p14:tracePt t="8721" x="3286125" y="3638550"/>
          <p14:tracePt t="8729" x="3286125" y="3619500"/>
          <p14:tracePt t="8737" x="3286125" y="3590925"/>
          <p14:tracePt t="8745" x="3286125" y="3552825"/>
          <p14:tracePt t="8754" x="3286125" y="3543300"/>
          <p14:tracePt t="8762" x="3286125" y="3486150"/>
          <p14:tracePt t="8770" x="3286125" y="3467100"/>
          <p14:tracePt t="8778" x="3286125" y="3438525"/>
          <p14:tracePt t="8786" x="3286125" y="3390900"/>
          <p14:tracePt t="8794" x="3286125" y="3371850"/>
          <p14:tracePt t="8802" x="3305175" y="3333750"/>
          <p14:tracePt t="8810" x="3305175" y="3305175"/>
          <p14:tracePt t="8818" x="3305175" y="3286125"/>
          <p14:tracePt t="8826" x="3305175" y="3248025"/>
          <p14:tracePt t="8842" x="3305175" y="3238500"/>
          <p14:tracePt t="8851" x="3305175" y="3219450"/>
          <p14:tracePt t="8874" x="3305175" y="3200400"/>
          <p14:tracePt t="8930" x="3305175" y="3181350"/>
          <p14:tracePt t="8939" x="3286125" y="3181350"/>
          <p14:tracePt t="8955" x="3286125" y="3162300"/>
          <p14:tracePt t="8971" x="3267075" y="3162300"/>
          <p14:tracePt t="8987" x="3267075" y="3152775"/>
          <p14:tracePt t="8995" x="3248025" y="3152775"/>
          <p14:tracePt t="9011" x="3238500" y="3133725"/>
          <p14:tracePt t="9035" x="3219450" y="3114675"/>
          <p14:tracePt t="9051" x="3200400" y="3114675"/>
          <p14:tracePt t="9059" x="3200400" y="3095625"/>
          <p14:tracePt t="9075" x="3181350" y="3095625"/>
          <p14:tracePt t="9092" x="3181350" y="3086100"/>
          <p14:tracePt t="9116" x="3162300" y="3086100"/>
          <p14:tracePt t="9148" x="3152775" y="3086100"/>
          <p14:tracePt t="9188" x="3133725" y="3086100"/>
          <p14:tracePt t="9309" x="3133725" y="3095625"/>
          <p14:tracePt t="9318" x="3152775" y="3114675"/>
          <p14:tracePt t="9325" x="3162300" y="3114675"/>
          <p14:tracePt t="9333" x="3181350" y="3152775"/>
          <p14:tracePt t="9341" x="3219450" y="3162300"/>
          <p14:tracePt t="9349" x="3248025" y="3181350"/>
          <p14:tracePt t="9357" x="3305175" y="3181350"/>
          <p14:tracePt t="9365" x="3352800" y="3200400"/>
          <p14:tracePt t="9373" x="3390900" y="3219450"/>
          <p14:tracePt t="9381" x="3419475" y="3219450"/>
          <p14:tracePt t="9389" x="3467100" y="3219450"/>
          <p14:tracePt t="9397" x="3524250" y="3219450"/>
          <p14:tracePt t="9405" x="3552825" y="3219450"/>
          <p14:tracePt t="9414" x="3590925" y="3219450"/>
          <p14:tracePt t="9421" x="3609975" y="3219450"/>
          <p14:tracePt t="9430" x="3619500" y="3219450"/>
          <p14:tracePt t="9437" x="3638550" y="3238500"/>
          <p14:tracePt t="9446" x="3657600" y="3238500"/>
          <p14:tracePt t="9462" x="3676650" y="3238500"/>
          <p14:tracePt t="9470" x="3676650" y="3248025"/>
          <p14:tracePt t="9478" x="3676650" y="3267075"/>
          <p14:tracePt t="9486" x="3676650" y="3286125"/>
          <p14:tracePt t="9494" x="3676650" y="3305175"/>
          <p14:tracePt t="9502" x="3676650" y="3333750"/>
          <p14:tracePt t="9510" x="3657600" y="3371850"/>
          <p14:tracePt t="9518" x="3619500" y="3400425"/>
          <p14:tracePt t="9526" x="3571875" y="3438525"/>
          <p14:tracePt t="9535" x="3524250" y="3486150"/>
          <p14:tracePt t="9542" x="3400425" y="3571875"/>
          <p14:tracePt t="9551" x="3314700" y="3638550"/>
          <p14:tracePt t="9558" x="3200400" y="3705225"/>
          <p14:tracePt t="9566" x="3086100" y="3810000"/>
          <p14:tracePt t="9574" x="2914650" y="3943350"/>
          <p14:tracePt t="9585" x="2743200" y="4076700"/>
          <p14:tracePt t="9590" x="2676525" y="4133850"/>
          <p14:tracePt t="9598" x="2543175" y="4248150"/>
          <p14:tracePt t="9607" x="2419350" y="4352925"/>
          <p14:tracePt t="9614" x="2333625" y="4438650"/>
          <p14:tracePt t="9623" x="2305050" y="4467225"/>
          <p14:tracePt t="9631" x="2238375" y="4524375"/>
          <p14:tracePt t="9639" x="2181225" y="4591050"/>
          <p14:tracePt t="9647" x="2133600" y="4619625"/>
          <p14:tracePt t="9655" x="2114550" y="4676775"/>
          <p14:tracePt t="9663" x="2095500" y="4705350"/>
          <p14:tracePt t="9671" x="2085975" y="4743450"/>
          <p14:tracePt t="9687" x="2066925" y="4762500"/>
          <p14:tracePt t="9695" x="2066925" y="4772025"/>
          <p14:tracePt t="9703" x="2066925" y="4791075"/>
          <p14:tracePt t="9727" x="2066925" y="4810125"/>
          <p14:tracePt t="9784" x="2066925" y="4829175"/>
          <p14:tracePt t="9792" x="2085975" y="4829175"/>
          <p14:tracePt t="9816" x="2085975" y="4838700"/>
          <p14:tracePt t="9824" x="2095500" y="4838700"/>
          <p14:tracePt t="9832" x="2095500" y="4857750"/>
          <p14:tracePt t="9856" x="2114550" y="4876800"/>
          <p14:tracePt t="10741" x="2133600" y="4876800"/>
          <p14:tracePt t="10749" x="2152650" y="4876800"/>
          <p14:tracePt t="10757" x="2171700" y="4876800"/>
          <p14:tracePt t="10765" x="2181225" y="4876800"/>
          <p14:tracePt t="10773" x="2200275" y="4876800"/>
          <p14:tracePt t="10789" x="2219325" y="4876800"/>
          <p14:tracePt t="10821" x="2238375" y="4876800"/>
          <p14:tracePt t="12527" x="2238375" y="4838700"/>
          <p14:tracePt t="12535" x="2238375" y="4810125"/>
          <p14:tracePt t="12543" x="2238375" y="4791075"/>
          <p14:tracePt t="12551" x="2247900" y="4772025"/>
          <p14:tracePt t="12559" x="2266950" y="4762500"/>
          <p14:tracePt t="12568" x="2324100" y="4762500"/>
          <p14:tracePt t="12575" x="2352675" y="4762500"/>
          <p14:tracePt t="12583" x="2400300" y="4762500"/>
          <p14:tracePt t="12591" x="2457450" y="4762500"/>
          <p14:tracePt t="12599" x="2486025" y="4762500"/>
          <p14:tracePt t="12608" x="2590800" y="4762500"/>
          <p14:tracePt t="12616" x="2676525" y="4762500"/>
          <p14:tracePt t="12623" x="2781300" y="4762500"/>
          <p14:tracePt t="12631" x="2857500" y="4762500"/>
          <p14:tracePt t="12640" x="2933700" y="4762500"/>
          <p14:tracePt t="12648" x="2962275" y="4772025"/>
          <p14:tracePt t="12656" x="3028950" y="4791075"/>
          <p14:tracePt t="12664" x="3095625" y="4810125"/>
          <p14:tracePt t="12672" x="3152775" y="4810125"/>
          <p14:tracePt t="12680" x="3181350" y="4810125"/>
          <p14:tracePt t="12688" x="3219450" y="4829175"/>
          <p14:tracePt t="12696" x="3267075" y="4829175"/>
          <p14:tracePt t="12704" x="3305175" y="4829175"/>
          <p14:tracePt t="12712" x="3333750" y="4829175"/>
          <p14:tracePt t="12720" x="3371850" y="4829175"/>
          <p14:tracePt t="12728" x="3400425" y="4829175"/>
          <p14:tracePt t="12736" x="3419475" y="4829175"/>
          <p14:tracePt t="12744" x="3457575" y="4838700"/>
          <p14:tracePt t="12752" x="3467100" y="4838700"/>
          <p14:tracePt t="12760" x="3505200" y="4838700"/>
          <p14:tracePt t="12776" x="3524250" y="4857750"/>
          <p14:tracePt t="12785" x="3543300" y="4857750"/>
          <p14:tracePt t="12792" x="3552825" y="4857750"/>
          <p14:tracePt t="12809" x="3571875" y="4876800"/>
          <p14:tracePt t="12825" x="3590925" y="4895850"/>
          <p14:tracePt t="12841" x="3590925" y="4914900"/>
          <p14:tracePt t="12857" x="3609975" y="4914900"/>
          <p14:tracePt t="12865" x="3609975" y="4924425"/>
          <p14:tracePt t="12897" x="3609975" y="4943475"/>
          <p14:tracePt t="12970" x="3619500" y="4943475"/>
          <p14:tracePt t="12978" x="3619500" y="4924425"/>
          <p14:tracePt t="12994" x="3638550" y="4914900"/>
          <p14:tracePt t="13002" x="3657600" y="4914900"/>
          <p14:tracePt t="13010" x="3676650" y="4895850"/>
          <p14:tracePt t="13018" x="3695700" y="4895850"/>
          <p14:tracePt t="13026" x="3724275" y="4895850"/>
          <p14:tracePt t="13035" x="3762375" y="4895850"/>
          <p14:tracePt t="13042" x="3790950" y="4895850"/>
          <p14:tracePt t="13051" x="3829050" y="4895850"/>
          <p14:tracePt t="13058" x="3848100" y="4895850"/>
          <p14:tracePt t="13066" x="3876675" y="4895850"/>
          <p14:tracePt t="13074" x="3895725" y="4895850"/>
          <p14:tracePt t="13082" x="3914775" y="4895850"/>
          <p14:tracePt t="13090" x="3924300" y="4895850"/>
          <p14:tracePt t="13106" x="3943350" y="4895850"/>
          <p14:tracePt t="13122" x="3962400" y="4914900"/>
          <p14:tracePt t="13171" x="3981450" y="4914900"/>
          <p14:tracePt t="13187" x="3981450" y="4895850"/>
          <p14:tracePt t="13203" x="4000500" y="4895850"/>
          <p14:tracePt t="13259" x="4000500" y="4876800"/>
          <p14:tracePt t="13299" x="4000500" y="4857750"/>
          <p14:tracePt t="13340" x="4000500" y="4838700"/>
          <p14:tracePt t="13372" x="4000500" y="4829175"/>
          <p14:tracePt t="13388" x="4010025" y="4810125"/>
          <p14:tracePt t="13404" x="4010025" y="4791075"/>
          <p14:tracePt t="13420" x="4010025" y="4772025"/>
          <p14:tracePt t="13428" x="4029075" y="4772025"/>
          <p14:tracePt t="13444" x="4029075" y="4762500"/>
          <p14:tracePt t="13493" x="4048125" y="4762500"/>
          <p14:tracePt t="14144" x="4067175" y="4762500"/>
          <p14:tracePt t="14168" x="4076700" y="4762500"/>
          <p14:tracePt t="14185" x="4076700" y="4772025"/>
          <p14:tracePt t="14201" x="4095750" y="4772025"/>
          <p14:tracePt t="14233" x="4114800" y="4772025"/>
          <p14:tracePt t="14249" x="4133850" y="4772025"/>
          <p14:tracePt t="14281" x="4152900" y="4791075"/>
          <p14:tracePt t="14305" x="4162425" y="4791075"/>
          <p14:tracePt t="14329" x="4181475" y="4791075"/>
          <p14:tracePt t="14337" x="4200525" y="4791075"/>
          <p14:tracePt t="14361" x="4219575" y="4791075"/>
          <p14:tracePt t="14369" x="4229100" y="4791075"/>
          <p14:tracePt t="14385" x="4248150" y="4791075"/>
          <p14:tracePt t="14393" x="4267200" y="4791075"/>
          <p14:tracePt t="14402" x="4286250" y="4791075"/>
          <p14:tracePt t="14410" x="4305300" y="4791075"/>
          <p14:tracePt t="14418" x="4314825" y="4791075"/>
          <p14:tracePt t="14426" x="4333875" y="4791075"/>
          <p14:tracePt t="14435" x="4352925" y="4791075"/>
          <p14:tracePt t="14442" x="4381500" y="4791075"/>
          <p14:tracePt t="14450" x="4400550" y="4791075"/>
          <p14:tracePt t="14458" x="4438650" y="4791075"/>
          <p14:tracePt t="14466" x="4457700" y="4791075"/>
          <p14:tracePt t="14474" x="4467225" y="4791075"/>
          <p14:tracePt t="14482" x="4505325" y="4791075"/>
          <p14:tracePt t="14490" x="4533900" y="4791075"/>
          <p14:tracePt t="14498" x="4552950" y="4791075"/>
          <p14:tracePt t="14506" x="4572000" y="4791075"/>
          <p14:tracePt t="14514" x="4610100" y="4791075"/>
          <p14:tracePt t="14522" x="4619625" y="4791075"/>
          <p14:tracePt t="14530" x="4638675" y="4791075"/>
          <p14:tracePt t="14538" x="4657725" y="4791075"/>
          <p14:tracePt t="14547" x="4676775" y="4791075"/>
          <p14:tracePt t="14563" x="4686300" y="4791075"/>
          <p14:tracePt t="14571" x="4705350" y="4772025"/>
          <p14:tracePt t="14595" x="4724400" y="4762500"/>
          <p14:tracePt t="14611" x="4743450" y="4743450"/>
          <p14:tracePt t="14627" x="4743450" y="4724400"/>
          <p14:tracePt t="14659" x="4743450" y="4705350"/>
          <p14:tracePt t="14675" x="4743450" y="4686300"/>
          <p14:tracePt t="14691" x="4743450" y="4676775"/>
          <p14:tracePt t="14699" x="4743450" y="4657725"/>
          <p14:tracePt t="14707" x="4724400" y="4657725"/>
          <p14:tracePt t="14715" x="4724400" y="4638675"/>
          <p14:tracePt t="14723" x="4705350" y="4619625"/>
          <p14:tracePt t="14740" x="4686300" y="4619625"/>
          <p14:tracePt t="14756" x="4676775" y="4619625"/>
          <p14:tracePt t="14764" x="4676775" y="4610100"/>
          <p14:tracePt t="14772" x="4657725" y="4610100"/>
          <p14:tracePt t="14788" x="4638675" y="4610100"/>
          <p14:tracePt t="14796" x="4610100" y="4610100"/>
          <p14:tracePt t="14804" x="4591050" y="4610100"/>
          <p14:tracePt t="14812" x="4572000" y="4591050"/>
          <p14:tracePt t="14820" x="4552950" y="4591050"/>
          <p14:tracePt t="14828" x="4533900" y="4591050"/>
          <p14:tracePt t="14836" x="4524375" y="4591050"/>
          <p14:tracePt t="14852" x="4505325" y="4591050"/>
          <p14:tracePt t="14860" x="4486275" y="4591050"/>
          <p14:tracePt t="14868" x="4467225" y="4610100"/>
          <p14:tracePt t="14885" x="4467225" y="4619625"/>
          <p14:tracePt t="14892" x="4457700" y="4638675"/>
          <p14:tracePt t="14902" x="4457700" y="4657725"/>
          <p14:tracePt t="14909" x="4457700" y="4676775"/>
          <p14:tracePt t="14916" x="4457700" y="4686300"/>
          <p14:tracePt t="14925" x="4457700" y="4705350"/>
          <p14:tracePt t="14933" x="4457700" y="4762500"/>
          <p14:tracePt t="14941" x="4467225" y="4772025"/>
          <p14:tracePt t="14949" x="4467225" y="4791075"/>
          <p14:tracePt t="14957" x="4505325" y="4838700"/>
          <p14:tracePt t="14965" x="4524375" y="4857750"/>
          <p14:tracePt t="14973" x="4552950" y="4895850"/>
          <p14:tracePt t="14981" x="4591050" y="4914900"/>
          <p14:tracePt t="14989" x="4610100" y="4924425"/>
          <p14:tracePt t="14997" x="4619625" y="4943475"/>
          <p14:tracePt t="15005" x="4638675" y="4962525"/>
          <p14:tracePt t="15013" x="4657725" y="4962525"/>
          <p14:tracePt t="15021" x="4676775" y="4962525"/>
          <p14:tracePt t="15029" x="4676775" y="4981575"/>
          <p14:tracePt t="15037" x="4686300" y="4981575"/>
          <p14:tracePt t="15069" x="4705350" y="4981575"/>
          <p14:tracePt t="15206" x="4705350" y="4962525"/>
          <p14:tracePt t="15214" x="4705350" y="4943475"/>
          <p14:tracePt t="15230" x="4724400" y="4924425"/>
          <p14:tracePt t="15246" x="4724400" y="4914900"/>
          <p14:tracePt t="15271" x="4724400" y="4895850"/>
          <p14:tracePt t="15287" x="4743450" y="4895850"/>
          <p14:tracePt t="15303" x="4743450" y="4876800"/>
          <p14:tracePt t="15319" x="4743450" y="4857750"/>
          <p14:tracePt t="15335" x="4743450" y="4838700"/>
          <p14:tracePt t="15352" x="4743450" y="4829175"/>
          <p14:tracePt t="15359" x="4743450" y="4810125"/>
          <p14:tracePt t="15368" x="4743450" y="4791075"/>
          <p14:tracePt t="15383" x="4743450" y="4772025"/>
          <p14:tracePt t="15399" x="4743450" y="4762500"/>
          <p14:tracePt t="15423" x="4743450" y="4743450"/>
          <p14:tracePt t="16107" x="4724400" y="4743450"/>
          <p14:tracePt t="16115" x="4705350" y="4743450"/>
          <p14:tracePt t="16131" x="4657725" y="4743450"/>
          <p14:tracePt t="16139" x="4638675" y="4762500"/>
          <p14:tracePt t="16147" x="4610100" y="4772025"/>
          <p14:tracePt t="16155" x="4572000" y="4791075"/>
          <p14:tracePt t="16164" x="4533900" y="4810125"/>
          <p14:tracePt t="16172" x="4486275" y="4829175"/>
          <p14:tracePt t="16180" x="4438650" y="4857750"/>
          <p14:tracePt t="16188" x="4381500" y="4876800"/>
          <p14:tracePt t="16196" x="4314825" y="4914900"/>
          <p14:tracePt t="16204" x="4200525" y="4962525"/>
          <p14:tracePt t="16212" x="4133850" y="4981575"/>
          <p14:tracePt t="16220" x="4048125" y="5010150"/>
          <p14:tracePt t="16228" x="3943350" y="5048250"/>
          <p14:tracePt t="16236" x="3829050" y="5067300"/>
          <p14:tracePt t="16244" x="3724275" y="5095875"/>
          <p14:tracePt t="16252" x="3619500" y="5133975"/>
          <p14:tracePt t="16260" x="3505200" y="5143500"/>
          <p14:tracePt t="16268" x="3467100" y="5143500"/>
          <p14:tracePt t="16276" x="3390900" y="5162550"/>
          <p14:tracePt t="16285" x="3333750" y="5162550"/>
          <p14:tracePt t="16292" x="3286125" y="5162550"/>
          <p14:tracePt t="16301" x="3248025" y="5162550"/>
          <p14:tracePt t="16308" x="3238500" y="5162550"/>
          <p14:tracePt t="16316" x="3219450" y="5162550"/>
          <p14:tracePt t="16324" x="3200400" y="5162550"/>
          <p14:tracePt t="16381" x="3181350" y="5162550"/>
          <p14:tracePt t="16727" x="3162300" y="5162550"/>
          <p14:tracePt t="16735" x="3152775" y="5162550"/>
          <p14:tracePt t="16743" x="3133725" y="5162550"/>
          <p14:tracePt t="16752" x="3114675" y="5162550"/>
          <p14:tracePt t="16759" x="3095625" y="5181600"/>
          <p14:tracePt t="16768" x="3086100" y="5181600"/>
          <p14:tracePt t="16775" x="3048000" y="5200650"/>
          <p14:tracePt t="16783" x="3009900" y="5219700"/>
          <p14:tracePt t="16791" x="2981325" y="5229225"/>
          <p14:tracePt t="16799" x="2962275" y="5248275"/>
          <p14:tracePt t="16807" x="2914650" y="5267325"/>
          <p14:tracePt t="16815" x="2857500" y="5286375"/>
          <p14:tracePt t="16823" x="2828925" y="5286375"/>
          <p14:tracePt t="16831" x="2781300" y="5295900"/>
          <p14:tracePt t="16839" x="2762250" y="5295900"/>
          <p14:tracePt t="16847" x="2695575" y="5295900"/>
          <p14:tracePt t="16855" x="2638425" y="5295900"/>
          <p14:tracePt t="16864" x="2590800" y="5295900"/>
          <p14:tracePt t="16871" x="2571750" y="5286375"/>
          <p14:tracePt t="16879" x="2543175" y="5267325"/>
          <p14:tracePt t="16888" x="2505075" y="5248275"/>
          <p14:tracePt t="16896" x="2476500" y="5229225"/>
          <p14:tracePt t="16904" x="2438400" y="5229225"/>
          <p14:tracePt t="16912" x="2400300" y="5219700"/>
          <p14:tracePt t="16920" x="2390775" y="5219700"/>
          <p14:tracePt t="16928" x="2371725" y="5200650"/>
          <p14:tracePt t="16936" x="2352675" y="5200650"/>
          <p14:tracePt t="16944" x="2333625" y="5200650"/>
          <p14:tracePt t="16952" x="2324100" y="5200650"/>
          <p14:tracePt t="16960" x="2324100" y="5181600"/>
          <p14:tracePt t="16968" x="2305050" y="5181600"/>
          <p14:tracePt t="17048" x="2286000" y="5181600"/>
          <p14:tracePt t="17065" x="2286000" y="5162550"/>
          <p14:tracePt t="17088" x="2266950" y="5162550"/>
          <p14:tracePt t="17113" x="2266950" y="5143500"/>
          <p14:tracePt t="17121" x="2247900" y="5143500"/>
          <p14:tracePt t="17153" x="2247900" y="5133975"/>
          <p14:tracePt t="17676" x="2247900" y="5143500"/>
          <p14:tracePt t="17685" x="2247900" y="5162550"/>
          <p14:tracePt t="17700" x="2266950" y="5181600"/>
          <p14:tracePt t="17708" x="2286000" y="5181600"/>
          <p14:tracePt t="17718" x="2286000" y="5200650"/>
          <p14:tracePt t="17724" x="2305050" y="5200650"/>
          <p14:tracePt t="17732" x="2324100" y="5219700"/>
          <p14:tracePt t="17740" x="2333625" y="5219700"/>
          <p14:tracePt t="17748" x="2352675" y="5229225"/>
          <p14:tracePt t="17757" x="2371725" y="5229225"/>
          <p14:tracePt t="17764" x="2400300" y="5248275"/>
          <p14:tracePt t="17773" x="2419350" y="5248275"/>
          <p14:tracePt t="17781" x="2438400" y="5267325"/>
          <p14:tracePt t="17797" x="2457450" y="5286375"/>
          <p14:tracePt t="17813" x="2476500" y="5286375"/>
          <p14:tracePt t="18159" x="2486025" y="5286375"/>
          <p14:tracePt t="18183" x="2505075" y="5286375"/>
          <p14:tracePt t="18199" x="2524125" y="5286375"/>
          <p14:tracePt t="18215" x="2543175" y="5286375"/>
          <p14:tracePt t="18223" x="2552700" y="5286375"/>
          <p14:tracePt t="18231" x="2571750" y="5286375"/>
          <p14:tracePt t="18239" x="2590800" y="5286375"/>
          <p14:tracePt t="18255" x="2609850" y="5286375"/>
          <p14:tracePt t="18263" x="2628900" y="5286375"/>
          <p14:tracePt t="18279" x="2638425" y="5286375"/>
          <p14:tracePt t="18319" x="2657475" y="5286375"/>
          <p14:tracePt t="18505" x="2676525" y="5286375"/>
          <p14:tracePt t="18553" x="2695575" y="5286375"/>
          <p14:tracePt t="18698" x="2676525" y="5286375"/>
          <p14:tracePt t="18706" x="2676525" y="5267325"/>
          <p14:tracePt t="18730" x="2676525" y="5248275"/>
          <p14:tracePt t="18738" x="2657475" y="5248275"/>
          <p14:tracePt t="18746" x="2657475" y="5229225"/>
          <p14:tracePt t="18770" x="2638425" y="5229225"/>
          <p14:tracePt t="18786" x="2628900" y="5229225"/>
          <p14:tracePt t="18802" x="2609850" y="5229225"/>
          <p14:tracePt t="18810" x="2590800" y="5219700"/>
          <p14:tracePt t="18819" x="2571750" y="5219700"/>
          <p14:tracePt t="18826" x="2552700" y="5219700"/>
          <p14:tracePt t="18835" x="2505075" y="5219700"/>
          <p14:tracePt t="18843" x="2476500" y="5219700"/>
          <p14:tracePt t="18852" x="2419350" y="5219700"/>
          <p14:tracePt t="18859" x="2400300" y="5219700"/>
          <p14:tracePt t="18867" x="2352675" y="5219700"/>
          <p14:tracePt t="18875" x="2324100" y="5219700"/>
          <p14:tracePt t="18883" x="2266950" y="5219700"/>
          <p14:tracePt t="18891" x="2238375" y="5200650"/>
          <p14:tracePt t="18899" x="2200275" y="5181600"/>
          <p14:tracePt t="18907" x="2181225" y="5181600"/>
          <p14:tracePt t="18915" x="2171700" y="5162550"/>
          <p14:tracePt t="18923" x="2152650" y="5162550"/>
          <p14:tracePt t="18931" x="2133600" y="5143500"/>
          <p14:tracePt t="19019" x="2152650" y="5143500"/>
          <p14:tracePt t="19028" x="2171700" y="5143500"/>
          <p14:tracePt t="19036" x="2219325" y="5143500"/>
          <p14:tracePt t="19044" x="2247900" y="5143500"/>
          <p14:tracePt t="19052" x="2286000" y="5143500"/>
          <p14:tracePt t="19060" x="2333625" y="5143500"/>
          <p14:tracePt t="19068" x="2400300" y="5143500"/>
          <p14:tracePt t="19076" x="2457450" y="5143500"/>
          <p14:tracePt t="19085" x="2524125" y="5143500"/>
          <p14:tracePt t="19092" x="2590800" y="5143500"/>
          <p14:tracePt t="19100" x="2657475" y="5143500"/>
          <p14:tracePt t="19108" x="2743200" y="5162550"/>
          <p14:tracePt t="19116" x="2828925" y="5162550"/>
          <p14:tracePt t="19124" x="2914650" y="5181600"/>
          <p14:tracePt t="19132" x="2943225" y="5181600"/>
          <p14:tracePt t="19140" x="3009900" y="5200650"/>
          <p14:tracePt t="19148" x="3067050" y="5200650"/>
          <p14:tracePt t="19156" x="3114675" y="5219700"/>
          <p14:tracePt t="19164" x="3162300" y="5219700"/>
          <p14:tracePt t="19172" x="3238500" y="5229225"/>
          <p14:tracePt t="19181" x="3267075" y="5229225"/>
          <p14:tracePt t="19189" x="3314700" y="5229225"/>
          <p14:tracePt t="19197" x="3371850" y="5229225"/>
          <p14:tracePt t="19205" x="3419475" y="5229225"/>
          <p14:tracePt t="19213" x="3438525" y="5229225"/>
          <p14:tracePt t="19221" x="3467100" y="5219700"/>
          <p14:tracePt t="19229" x="3505200" y="5219700"/>
          <p14:tracePt t="19237" x="3543300" y="5200650"/>
          <p14:tracePt t="19245" x="3552825" y="5200650"/>
          <p14:tracePt t="19253" x="3590925" y="5181600"/>
          <p14:tracePt t="19261" x="3609975" y="5181600"/>
          <p14:tracePt t="19269" x="3619500" y="5181600"/>
          <p14:tracePt t="19285" x="3638550" y="5181600"/>
          <p14:tracePt t="19357" x="3619500" y="5181600"/>
          <p14:tracePt t="19365" x="3609975" y="5181600"/>
          <p14:tracePt t="19374" x="3590925" y="5181600"/>
          <p14:tracePt t="19382" x="3543300" y="5162550"/>
          <p14:tracePt t="19390" x="3524250" y="5143500"/>
          <p14:tracePt t="19398" x="3486150" y="5143500"/>
          <p14:tracePt t="19406" x="3457575" y="5143500"/>
          <p14:tracePt t="19414" x="3419475" y="5133975"/>
          <p14:tracePt t="19422" x="3390900" y="5133975"/>
          <p14:tracePt t="19430" x="3352800" y="5133975"/>
          <p14:tracePt t="19438" x="3333750" y="5133975"/>
          <p14:tracePt t="19446" x="3305175" y="5133975"/>
          <p14:tracePt t="19454" x="3286125" y="5133975"/>
          <p14:tracePt t="19462" x="3248025" y="5133975"/>
          <p14:tracePt t="19470" x="3238500" y="5133975"/>
          <p14:tracePt t="19478" x="3200400" y="5133975"/>
          <p14:tracePt t="19486" x="3162300" y="5133975"/>
          <p14:tracePt t="19495" x="3133725" y="5133975"/>
          <p14:tracePt t="19502" x="3114675" y="5133975"/>
          <p14:tracePt t="19510" x="3086100" y="5133975"/>
          <p14:tracePt t="19519" x="3048000" y="5133975"/>
          <p14:tracePt t="19526" x="3009900" y="5133975"/>
          <p14:tracePt t="19535" x="3000375" y="5133975"/>
          <p14:tracePt t="19543" x="2962275" y="5133975"/>
          <p14:tracePt t="19552" x="2943225" y="5133975"/>
          <p14:tracePt t="19559" x="2933700" y="5133975"/>
          <p14:tracePt t="19567" x="2914650" y="5133975"/>
          <p14:tracePt t="19575" x="2895600" y="5133975"/>
          <p14:tracePt t="19583" x="2876550" y="5133975"/>
          <p14:tracePt t="19591" x="2857500" y="5133975"/>
          <p14:tracePt t="19599" x="2847975" y="5133975"/>
          <p14:tracePt t="19607" x="2809875" y="5133975"/>
          <p14:tracePt t="19623" x="2781300" y="5133975"/>
          <p14:tracePt t="19631" x="2743200" y="5133975"/>
          <p14:tracePt t="19639" x="2724150" y="5133975"/>
          <p14:tracePt t="19647" x="2705100" y="5133975"/>
          <p14:tracePt t="19655" x="2695575" y="5133975"/>
          <p14:tracePt t="19663" x="2676525" y="5133975"/>
          <p14:tracePt t="19671" x="2657475" y="5133975"/>
          <p14:tracePt t="19679" x="2638425" y="5133975"/>
          <p14:tracePt t="19703" x="2628900" y="5114925"/>
          <p14:tracePt t="20082" x="2638425" y="5114925"/>
          <p14:tracePt t="20090" x="2676525" y="5114925"/>
          <p14:tracePt t="20098" x="2705100" y="5114925"/>
          <p14:tracePt t="20106" x="2743200" y="5114925"/>
          <p14:tracePt t="20114" x="2781300" y="5114925"/>
          <p14:tracePt t="20122" x="2828925" y="5114925"/>
          <p14:tracePt t="20130" x="2847975" y="5114925"/>
          <p14:tracePt t="20138" x="2895600" y="5114925"/>
          <p14:tracePt t="20146" x="2933700" y="5114925"/>
          <p14:tracePt t="20154" x="2981325" y="5114925"/>
          <p14:tracePt t="20162" x="3009900" y="5133975"/>
          <p14:tracePt t="20170" x="3028950" y="5133975"/>
          <p14:tracePt t="20178" x="3067050" y="5143500"/>
          <p14:tracePt t="20186" x="3086100" y="5143500"/>
          <p14:tracePt t="20202" x="3095625" y="5162550"/>
          <p14:tracePt t="20226" x="3114675" y="5162550"/>
          <p14:tracePt t="20813" x="3133725" y="5162550"/>
          <p14:tracePt t="20838" x="3152775" y="5162550"/>
          <p14:tracePt t="20846" x="3162300" y="5162550"/>
          <p14:tracePt t="20854" x="3181350" y="5162550"/>
          <p14:tracePt t="20862" x="3200400" y="5162550"/>
          <p14:tracePt t="20870" x="3219450" y="5162550"/>
          <p14:tracePt t="20878" x="3248025" y="5162550"/>
          <p14:tracePt t="20886" x="3267075" y="5162550"/>
          <p14:tracePt t="20894" x="3305175" y="5162550"/>
          <p14:tracePt t="20902" x="3333750" y="5162550"/>
          <p14:tracePt t="20910" x="3352800" y="5162550"/>
          <p14:tracePt t="20918" x="3371850" y="5162550"/>
          <p14:tracePt t="20926" x="3390900" y="5162550"/>
          <p14:tracePt t="20935" x="3400425" y="5162550"/>
          <p14:tracePt t="20951" x="3419475" y="5162550"/>
          <p14:tracePt t="21023" x="3438525" y="5162550"/>
          <p14:tracePt t="21176" x="3419475" y="5162550"/>
          <p14:tracePt t="21192" x="3400425" y="5162550"/>
          <p14:tracePt t="21208" x="3390900" y="5162550"/>
          <p14:tracePt t="21216" x="3352800" y="5143500"/>
          <p14:tracePt t="21224" x="3333750" y="5143500"/>
          <p14:tracePt t="21232" x="3314700" y="5143500"/>
          <p14:tracePt t="21240" x="3305175" y="5133975"/>
          <p14:tracePt t="21248" x="3267075" y="5133975"/>
          <p14:tracePt t="21256" x="3248025" y="5133975"/>
          <p14:tracePt t="21264" x="3238500" y="5114925"/>
          <p14:tracePt t="21272" x="3200400" y="5114925"/>
          <p14:tracePt t="21280" x="3181350" y="5114925"/>
          <p14:tracePt t="21289" x="3162300" y="5114925"/>
          <p14:tracePt t="21305" x="3152775" y="5114925"/>
          <p14:tracePt t="21321" x="3133725" y="5114925"/>
          <p14:tracePt t="21353" x="3114675" y="5114925"/>
          <p14:tracePt t="21377" x="3095625" y="5114925"/>
          <p14:tracePt t="21401" x="3086100" y="5114925"/>
          <p14:tracePt t="21409" x="3067050" y="5114925"/>
          <p14:tracePt t="21418" x="3067050" y="5095875"/>
          <p14:tracePt t="21425" x="3048000" y="5095875"/>
          <p14:tracePt t="21449" x="3028950" y="5095875"/>
          <p14:tracePt t="21474" x="3009900" y="5095875"/>
          <p14:tracePt t="21498" x="3000375" y="5095875"/>
          <p14:tracePt t="21506" x="2981325" y="5095875"/>
          <p14:tracePt t="21522" x="2962275" y="5095875"/>
          <p14:tracePt t="21530" x="2943225" y="5095875"/>
          <p14:tracePt t="21538" x="2933700" y="5095875"/>
          <p14:tracePt t="21546" x="2914650" y="5095875"/>
          <p14:tracePt t="21554" x="2895600" y="5095875"/>
          <p14:tracePt t="21562" x="2876550" y="5095875"/>
          <p14:tracePt t="21578" x="2857500" y="5095875"/>
          <p14:tracePt t="21610" x="2847975" y="5095875"/>
          <p14:tracePt t="21771" x="2857500" y="5095875"/>
          <p14:tracePt t="21835" x="2876550" y="5095875"/>
          <p14:tracePt t="21852" x="2895600" y="5095875"/>
          <p14:tracePt t="21868" x="2914650" y="5095875"/>
          <p14:tracePt t="21885" x="2933700" y="5095875"/>
          <p14:tracePt t="21892" x="2943225" y="5095875"/>
          <p14:tracePt t="21916" x="2962275" y="5095875"/>
          <p14:tracePt t="21948" x="2981325" y="5095875"/>
          <p14:tracePt t="21964" x="3000375" y="5095875"/>
          <p14:tracePt t="21972" x="3009900" y="5095875"/>
          <p14:tracePt t="21980" x="3048000" y="5095875"/>
          <p14:tracePt t="21988" x="3086100" y="5095875"/>
          <p14:tracePt t="21996" x="3114675" y="5095875"/>
          <p14:tracePt t="22005" x="3162300" y="5095875"/>
          <p14:tracePt t="22013" x="3219450" y="5114925"/>
          <p14:tracePt t="22021" x="3238500" y="5114925"/>
          <p14:tracePt t="22029" x="3286125" y="5114925"/>
          <p14:tracePt t="22037" x="3314700" y="5114925"/>
          <p14:tracePt t="22045" x="3371850" y="5114925"/>
          <p14:tracePt t="22053" x="3419475" y="5114925"/>
          <p14:tracePt t="22061" x="3457575" y="5114925"/>
          <p14:tracePt t="22069" x="3486150" y="5114925"/>
          <p14:tracePt t="22077" x="3505200" y="5114925"/>
          <p14:tracePt t="22085" x="3524250" y="5114925"/>
          <p14:tracePt t="22093" x="3552825" y="5114925"/>
          <p14:tracePt t="22109" x="3571875" y="5114925"/>
          <p14:tracePt t="22125" x="3590925" y="5114925"/>
          <p14:tracePt t="22310" x="3571875" y="5114925"/>
          <p14:tracePt t="22326" x="3552825" y="5114925"/>
          <p14:tracePt t="22335" x="3543300" y="5114925"/>
          <p14:tracePt t="22342" x="3524250" y="5114925"/>
          <p14:tracePt t="22351" x="3505200" y="5114925"/>
          <p14:tracePt t="22359" x="3467100" y="5114925"/>
          <p14:tracePt t="22367" x="3457575" y="5114925"/>
          <p14:tracePt t="22375" x="3438525" y="5114925"/>
          <p14:tracePt t="22383" x="3419475" y="5114925"/>
          <p14:tracePt t="22391" x="3400425" y="5114925"/>
          <p14:tracePt t="22399" x="3390900" y="5114925"/>
          <p14:tracePt t="22407" x="3371850" y="5114925"/>
          <p14:tracePt t="22415" x="3352800" y="5114925"/>
          <p14:tracePt t="22423" x="3333750" y="5114925"/>
          <p14:tracePt t="22431" x="3305175" y="5114925"/>
          <p14:tracePt t="22447" x="3267075" y="5114925"/>
          <p14:tracePt t="22455" x="3248025" y="5114925"/>
          <p14:tracePt t="22463" x="3238500" y="5114925"/>
          <p14:tracePt t="22471" x="3219450" y="5114925"/>
          <p14:tracePt t="22487" x="3200400" y="5114925"/>
          <p14:tracePt t="22495" x="3200400" y="5095875"/>
          <p14:tracePt t="22527" x="3181350" y="5095875"/>
          <p14:tracePt t="26105" x="3333750" y="5095875"/>
          <p14:tracePt t="26112" x="3457575" y="5095875"/>
          <p14:tracePt t="26120" x="3590925" y="5095875"/>
          <p14:tracePt t="26128" x="3743325" y="5095875"/>
          <p14:tracePt t="26136" x="3848100" y="5095875"/>
          <p14:tracePt t="26144" x="3943350" y="5095875"/>
          <p14:tracePt t="26153" x="4029075" y="5114925"/>
          <p14:tracePt t="26160" x="4076700" y="5114925"/>
          <p14:tracePt t="26169" x="4200525" y="5133975"/>
          <p14:tracePt t="26176" x="4286250" y="5143500"/>
          <p14:tracePt t="26186" x="4352925" y="5162550"/>
          <p14:tracePt t="26192" x="4381500" y="5162550"/>
          <p14:tracePt t="26202" x="4419600" y="5162550"/>
          <p14:tracePt t="26208" x="4457700" y="5162550"/>
          <p14:tracePt t="26219" x="4486275" y="5181600"/>
          <p14:tracePt t="26224" x="4524375" y="5181600"/>
          <p14:tracePt t="26235" x="4533900" y="5181600"/>
          <p14:tracePt t="26240" x="4572000" y="5181600"/>
          <p14:tracePt t="26252" x="4610100" y="5181600"/>
          <p14:tracePt t="26256" x="4619625" y="5200650"/>
          <p14:tracePt t="26269" x="4638675" y="5219700"/>
          <p14:tracePt t="26272" x="4657725" y="5219700"/>
          <p14:tracePt t="26285" x="4657725" y="5229225"/>
          <p14:tracePt t="26288" x="4657725" y="5248275"/>
          <p14:tracePt t="26302" x="4676775" y="5248275"/>
          <p14:tracePt t="26312" x="4676775" y="5267325"/>
          <p14:tracePt t="26368" x="4657725" y="5267325"/>
          <p14:tracePt t="26409" x="4638675" y="5267325"/>
          <p14:tracePt t="26417" x="4638675" y="5248275"/>
          <p14:tracePt t="26425" x="4619625" y="5248275"/>
          <p14:tracePt t="26433" x="4619625" y="5229225"/>
          <p14:tracePt t="26441" x="4610100" y="5229225"/>
          <p14:tracePt t="26452" x="4610100" y="5219700"/>
          <p14:tracePt t="26457" x="4591050" y="5200650"/>
          <p14:tracePt t="26465" x="4591050" y="5181600"/>
          <p14:tracePt t="26473" x="4572000" y="5181600"/>
          <p14:tracePt t="26481" x="4552950" y="5181600"/>
          <p14:tracePt t="26490" x="4552950" y="5162550"/>
          <p14:tracePt t="26514" x="4533900" y="5162550"/>
          <p14:tracePt t="26691" x="4524375" y="5162550"/>
          <p14:tracePt t="26707" x="4505325" y="5162550"/>
          <p14:tracePt t="26715" x="4486275" y="5162550"/>
          <p14:tracePt t="26723" x="4467225" y="5162550"/>
          <p14:tracePt t="26731" x="4438650" y="5162550"/>
          <p14:tracePt t="26739" x="4381500" y="5162550"/>
          <p14:tracePt t="26747" x="4352925" y="5162550"/>
          <p14:tracePt t="26755" x="4314825" y="5143500"/>
          <p14:tracePt t="26763" x="4286250" y="5143500"/>
          <p14:tracePt t="26771" x="4229100" y="5143500"/>
          <p14:tracePt t="26780" x="4200525" y="5143500"/>
          <p14:tracePt t="26788" x="4162425" y="5143500"/>
          <p14:tracePt t="26796" x="4152900" y="5143500"/>
          <p14:tracePt t="26804" x="4114800" y="5143500"/>
          <p14:tracePt t="26820" x="4095750" y="5143500"/>
          <p14:tracePt t="26836" x="4076700" y="5143500"/>
          <p14:tracePt t="27158" x="4095750" y="5143500"/>
          <p14:tracePt t="27166" x="4133850" y="5143500"/>
          <p14:tracePt t="27174" x="4181475" y="5143500"/>
          <p14:tracePt t="27182" x="4229100" y="5162550"/>
          <p14:tracePt t="27190" x="4352925" y="5181600"/>
          <p14:tracePt t="27198" x="4486275" y="5200650"/>
          <p14:tracePt t="27206" x="4619625" y="5219700"/>
          <p14:tracePt t="27214" x="4810125" y="5229225"/>
          <p14:tracePt t="27222" x="4991100" y="5248275"/>
          <p14:tracePt t="27230" x="5219700" y="5267325"/>
          <p14:tracePt t="27238" x="5467350" y="5286375"/>
          <p14:tracePt t="27245" x="5686425" y="5295900"/>
          <p14:tracePt t="27253" x="5905500" y="5295900"/>
          <p14:tracePt t="27262" x="6115050" y="5295900"/>
          <p14:tracePt t="27270" x="6200775" y="5295900"/>
          <p14:tracePt t="27278" x="6381750" y="5295900"/>
          <p14:tracePt t="27286" x="6534150" y="5295900"/>
          <p14:tracePt t="27294" x="6591300" y="5286375"/>
          <p14:tracePt t="27302" x="6686550" y="5267325"/>
          <p14:tracePt t="27310" x="6753225" y="5267325"/>
          <p14:tracePt t="27318" x="6819900" y="5248275"/>
          <p14:tracePt t="27326" x="6858000" y="5229225"/>
          <p14:tracePt t="27335" x="6905625" y="5229225"/>
          <p14:tracePt t="27342" x="6924675" y="5229225"/>
          <p14:tracePt t="27350" x="6943725" y="5229225"/>
          <p14:tracePt t="27358" x="6962775" y="5229225"/>
          <p14:tracePt t="27382" x="6972300" y="5229225"/>
          <p14:tracePt t="27495" x="6972300" y="5219700"/>
          <p14:tracePt t="27648" x="6972300" y="5162550"/>
          <p14:tracePt t="29345" x="6962775" y="5162550"/>
          <p14:tracePt t="29353" x="6905625" y="5162550"/>
          <p14:tracePt t="29361" x="6838950" y="5162550"/>
          <p14:tracePt t="29370" x="6753225" y="5143500"/>
          <p14:tracePt t="29378" x="6657975" y="5143500"/>
          <p14:tracePt t="29386" x="6553200" y="5133975"/>
          <p14:tracePt t="29394" x="6334125" y="5114925"/>
          <p14:tracePt t="29402" x="6200775" y="5114925"/>
          <p14:tracePt t="29410" x="5924550" y="5114925"/>
          <p14:tracePt t="29418" x="5381625" y="5114925"/>
          <p14:tracePt t="29426" x="5010150" y="5114925"/>
          <p14:tracePt t="29435" x="4838700" y="5114925"/>
          <p14:tracePt t="29442" x="4229100" y="5114925"/>
          <p14:tracePt t="29450" x="4067175" y="5114925"/>
          <p14:tracePt t="29458" x="3924300" y="5114925"/>
          <p14:tracePt t="29468" x="3657600" y="5114925"/>
          <p14:tracePt t="29474" x="3457575" y="5114925"/>
          <p14:tracePt t="29482" x="3390900" y="5114925"/>
          <p14:tracePt t="29490" x="3267075" y="5114925"/>
          <p14:tracePt t="29498" x="3162300" y="5114925"/>
          <p14:tracePt t="29506" x="3114675" y="5114925"/>
          <p14:tracePt t="29514" x="3067050" y="5114925"/>
          <p14:tracePt t="29522" x="3048000" y="5114925"/>
          <p14:tracePt t="29530" x="3028950" y="5095875"/>
          <p14:tracePt t="29546" x="3028950" y="5076825"/>
          <p14:tracePt t="29780" x="3009900" y="5095875"/>
          <p14:tracePt t="29788" x="2981325" y="5114925"/>
          <p14:tracePt t="29796" x="2962275" y="5143500"/>
          <p14:tracePt t="29804" x="2933700" y="5162550"/>
          <p14:tracePt t="29812" x="2895600" y="5200650"/>
          <p14:tracePt t="29820" x="2857500" y="5219700"/>
          <p14:tracePt t="29828" x="2828925" y="5248275"/>
          <p14:tracePt t="29836" x="2781300" y="5286375"/>
          <p14:tracePt t="29844" x="2705100" y="5295900"/>
          <p14:tracePt t="29852" x="2657475" y="5334000"/>
          <p14:tracePt t="29860" x="2609850" y="5353050"/>
          <p14:tracePt t="29869" x="2552700" y="5381625"/>
          <p14:tracePt t="29876" x="2543175" y="5381625"/>
          <p14:tracePt t="29885" x="2486025" y="5419725"/>
          <p14:tracePt t="29892" x="2457450" y="5438775"/>
          <p14:tracePt t="29900" x="2419350" y="5467350"/>
          <p14:tracePt t="29909" x="2400300" y="5486400"/>
          <p14:tracePt t="29917" x="2371725" y="5505450"/>
          <p14:tracePt t="29925" x="2371725" y="5524500"/>
          <p14:tracePt t="29935" x="2352675" y="5524500"/>
          <p14:tracePt t="29941" x="2352675" y="5534025"/>
          <p14:tracePt t="29949" x="2333625" y="5534025"/>
          <p14:tracePt t="29973" x="2333625" y="5553075"/>
          <p14:tracePt t="29997" x="2333625" y="5572125"/>
          <p14:tracePt t="30021" x="2333625" y="5591175"/>
          <p14:tracePt t="30037" x="2333625" y="5600700"/>
          <p14:tracePt t="30053" x="2333625" y="5619750"/>
          <p14:tracePt t="30069" x="2333625" y="5638800"/>
          <p14:tracePt t="30086" x="2333625" y="5657850"/>
          <p14:tracePt t="30134" x="2333625" y="5676900"/>
          <p14:tracePt t="30198" x="2352675" y="5657850"/>
          <p14:tracePt t="30432" x="2352675" y="5676900"/>
          <p14:tracePt t="30439" x="2333625" y="5676900"/>
          <p14:tracePt t="30456" x="2333625" y="5686425"/>
          <p14:tracePt t="30472" x="2324100" y="5705475"/>
          <p14:tracePt t="30480" x="2305050" y="5724525"/>
          <p14:tracePt t="30488" x="2286000" y="5724525"/>
          <p14:tracePt t="30496" x="2266950" y="5743575"/>
          <p14:tracePt t="30512" x="2247900" y="5753100"/>
          <p14:tracePt t="30520" x="2238375" y="5753100"/>
          <p14:tracePt t="30528" x="2219325" y="5772150"/>
          <p14:tracePt t="30536" x="2200275" y="5772150"/>
          <p14:tracePt t="30544" x="2181225" y="5772150"/>
          <p14:tracePt t="30560" x="2171700" y="5791200"/>
          <p14:tracePt t="30624" x="2171700" y="5810250"/>
          <p14:tracePt t="31735" x="2152650" y="5791200"/>
          <p14:tracePt t="31759" x="2152650" y="5772150"/>
          <p14:tracePt t="31768" x="2152650" y="5753100"/>
          <p14:tracePt t="32194" x="2171700" y="5743575"/>
          <p14:tracePt t="32202" x="2219325" y="5724525"/>
          <p14:tracePt t="32210" x="2247900" y="5686425"/>
          <p14:tracePt t="32219" x="2333625" y="5638800"/>
          <p14:tracePt t="32226" x="2457450" y="5572125"/>
          <p14:tracePt t="32234" x="2571750" y="5524500"/>
          <p14:tracePt t="32242" x="2705100" y="5486400"/>
          <p14:tracePt t="32250" x="2847975" y="5486400"/>
          <p14:tracePt t="32258" x="2933700" y="5486400"/>
          <p14:tracePt t="32266" x="3067050" y="5486400"/>
          <p14:tracePt t="32274" x="3162300" y="5486400"/>
          <p14:tracePt t="32282" x="3286125" y="5486400"/>
          <p14:tracePt t="32290" x="3314700" y="5486400"/>
          <p14:tracePt t="32298" x="3390900" y="5505450"/>
          <p14:tracePt t="32306" x="3438525" y="5524500"/>
          <p14:tracePt t="32314" x="3457575" y="5524500"/>
          <p14:tracePt t="32322" x="3486150" y="5534025"/>
          <p14:tracePt t="32330" x="3486150" y="5553075"/>
          <p14:tracePt t="32338" x="3486150" y="5572125"/>
          <p14:tracePt t="32346" x="3486150" y="5591175"/>
          <p14:tracePt t="32354" x="3457575" y="5600700"/>
          <p14:tracePt t="32363" x="3390900" y="5638800"/>
          <p14:tracePt t="32370" x="3267075" y="5676900"/>
          <p14:tracePt t="32379" x="3152775" y="5705475"/>
          <p14:tracePt t="32387" x="3009900" y="5724525"/>
          <p14:tracePt t="32395" x="2943225" y="5743575"/>
          <p14:tracePt t="32403" x="2809875" y="5743575"/>
          <p14:tracePt t="32411" x="2695575" y="5753100"/>
          <p14:tracePt t="32419" x="2590800" y="5753100"/>
          <p14:tracePt t="32427" x="2543175" y="5753100"/>
          <p14:tracePt t="32435" x="2476500" y="5753100"/>
          <p14:tracePt t="32443" x="2419350" y="5753100"/>
          <p14:tracePt t="32452" x="2390775" y="5753100"/>
          <p14:tracePt t="32459" x="2371725" y="5753100"/>
          <p14:tracePt t="32469" x="2352675" y="5743575"/>
          <p14:tracePt t="32523" x="2371725" y="5743575"/>
          <p14:tracePt t="32539" x="2390775" y="5743575"/>
          <p14:tracePt t="34125" x="2390775" y="5753100"/>
          <p14:tracePt t="34133" x="2390775" y="5772150"/>
          <p14:tracePt t="34141" x="2390775" y="5810250"/>
          <p14:tracePt t="34149" x="2390775" y="5829300"/>
          <p14:tracePt t="34157" x="2390775" y="5838825"/>
          <p14:tracePt t="34165" x="2371725" y="5876925"/>
          <p14:tracePt t="34173" x="2371725" y="5895975"/>
          <p14:tracePt t="34181" x="2371725" y="5905500"/>
          <p14:tracePt t="34190" x="2352675" y="5905500"/>
          <p14:tracePt t="34197" x="2352675" y="5924550"/>
          <p14:tracePt t="34222" x="2333625" y="5924550"/>
          <p14:tracePt t="34262" x="2324100" y="5924550"/>
          <p14:tracePt t="34286" x="2305050" y="5924550"/>
          <p14:tracePt t="34310" x="2286000" y="5924550"/>
          <p14:tracePt t="34415" x="2305050" y="5924550"/>
          <p14:tracePt t="34422" x="2333625" y="5924550"/>
          <p14:tracePt t="34431" x="2352675" y="5924550"/>
          <p14:tracePt t="34439" x="2390775" y="5924550"/>
          <p14:tracePt t="34447" x="2419350" y="5924550"/>
          <p14:tracePt t="34455" x="2457450" y="5924550"/>
          <p14:tracePt t="34463" x="2486025" y="5924550"/>
          <p14:tracePt t="34471" x="2505075" y="5924550"/>
          <p14:tracePt t="34479" x="2543175" y="5924550"/>
          <p14:tracePt t="34487" x="2552700" y="5924550"/>
          <p14:tracePt t="34495" x="2571750" y="5924550"/>
          <p14:tracePt t="34503" x="2590800" y="5905500"/>
          <p14:tracePt t="34511" x="2628900" y="5905500"/>
          <p14:tracePt t="34519" x="2638425" y="5905500"/>
          <p14:tracePt t="34535" x="2657475" y="5905500"/>
          <p14:tracePt t="34552" x="2676525" y="5905500"/>
          <p14:tracePt t="34583" x="2676525" y="5895975"/>
          <p14:tracePt t="34631" x="2676525" y="5876925"/>
          <p14:tracePt t="34648" x="2676525" y="5857875"/>
          <p14:tracePt t="34672" x="2676525" y="5838825"/>
          <p14:tracePt t="34905" x="2695575" y="5838825"/>
          <p14:tracePt t="34913" x="2705100" y="5838825"/>
          <p14:tracePt t="34921" x="2724150" y="5838825"/>
          <p14:tracePt t="34938" x="2743200" y="5838825"/>
          <p14:tracePt t="34945" x="2762250" y="5838825"/>
          <p14:tracePt t="34954" x="2781300" y="5838825"/>
          <p14:tracePt t="34970" x="2790825" y="5838825"/>
          <p14:tracePt t="34986" x="2809875" y="5838825"/>
          <p14:tracePt t="35010" x="2828925" y="5838825"/>
          <p14:tracePt t="35019" x="2828925" y="5829300"/>
          <p14:tracePt t="35035" x="2847975" y="5810250"/>
          <p14:tracePt t="35050" x="2857500" y="5810250"/>
          <p14:tracePt t="35058" x="2876550" y="5791200"/>
          <p14:tracePt t="35074" x="2895600" y="5791200"/>
          <p14:tracePt t="35082" x="2914650" y="5772150"/>
          <p14:tracePt t="35090" x="2933700" y="5772150"/>
          <p14:tracePt t="35106" x="2943225" y="5772150"/>
          <p14:tracePt t="35122" x="2962275" y="5772150"/>
          <p14:tracePt t="35131" x="2962275" y="5753100"/>
          <p14:tracePt t="35146" x="2981325" y="5753100"/>
          <p14:tracePt t="35179" x="3000375" y="5753100"/>
          <p14:tracePt t="35259" x="3009900" y="5753100"/>
          <p14:tracePt t="35283" x="3028950" y="5753100"/>
          <p14:tracePt t="35292" x="3048000" y="5753100"/>
          <p14:tracePt t="35300" x="3067050" y="5753100"/>
          <p14:tracePt t="35307" x="3086100" y="5753100"/>
          <p14:tracePt t="35315" x="3095625" y="5753100"/>
          <p14:tracePt t="35323" x="3133725" y="5753100"/>
          <p14:tracePt t="35331" x="3152775" y="5753100"/>
          <p14:tracePt t="35339" x="3162300" y="5753100"/>
          <p14:tracePt t="35347" x="3181350" y="5753100"/>
          <p14:tracePt t="35355" x="3200400" y="5753100"/>
          <p14:tracePt t="35372" x="3219450" y="5753100"/>
          <p14:tracePt t="35388" x="3238500" y="5753100"/>
          <p14:tracePt t="35396" x="3238500" y="5772150"/>
          <p14:tracePt t="35412" x="3248025" y="5772150"/>
          <p14:tracePt t="35532" x="3267075" y="5772150"/>
          <p14:tracePt t="35556" x="3286125" y="5772150"/>
          <p14:tracePt t="35581" x="3305175" y="5772150"/>
          <p14:tracePt t="35589" x="3305175" y="5791200"/>
          <p14:tracePt t="35613" x="3314700" y="5791200"/>
          <p14:tracePt t="35653" x="3314700" y="5772150"/>
          <p14:tracePt t="36048" x="3333750" y="5772150"/>
          <p14:tracePt t="36056" x="3352800" y="5772150"/>
          <p14:tracePt t="36072" x="3371850" y="5772150"/>
          <p14:tracePt t="36080" x="3390900" y="5772150"/>
          <p14:tracePt t="36096" x="3400425" y="5772150"/>
          <p14:tracePt t="36104" x="3419475" y="5772150"/>
          <p14:tracePt t="36120" x="3438525" y="5772150"/>
          <p14:tracePt t="36128" x="3457575" y="5772150"/>
          <p14:tracePt t="36136" x="3467100" y="5772150"/>
          <p14:tracePt t="36152" x="3486150" y="5772150"/>
          <p14:tracePt t="36176" x="3505200" y="5772150"/>
          <p14:tracePt t="36225" x="3524250" y="5772150"/>
          <p14:tracePt t="36273" x="3543300" y="5772150"/>
          <p14:tracePt t="36321" x="3543300" y="5753100"/>
          <p14:tracePt t="36603" x="3552825" y="5753100"/>
          <p14:tracePt t="36611" x="3590925" y="5753100"/>
          <p14:tracePt t="36619" x="3619500" y="5753100"/>
          <p14:tracePt t="36627" x="3676650" y="5753100"/>
          <p14:tracePt t="36636" x="3705225" y="5753100"/>
          <p14:tracePt t="36643" x="3790950" y="5753100"/>
          <p14:tracePt t="36652" x="3876675" y="5753100"/>
          <p14:tracePt t="36659" x="3962400" y="5753100"/>
          <p14:tracePt t="36667" x="4048125" y="5753100"/>
          <p14:tracePt t="36675" x="4114800" y="5753100"/>
          <p14:tracePt t="36683" x="4181475" y="5753100"/>
          <p14:tracePt t="36692" x="4229100" y="5753100"/>
          <p14:tracePt t="36699" x="4267200" y="5753100"/>
          <p14:tracePt t="36707" x="4314825" y="5753100"/>
          <p14:tracePt t="36715" x="4371975" y="5753100"/>
          <p14:tracePt t="36723" x="4400550" y="5753100"/>
          <p14:tracePt t="36731" x="4438650" y="5753100"/>
          <p14:tracePt t="36739" x="4467225" y="5753100"/>
          <p14:tracePt t="36747" x="4486275" y="5753100"/>
          <p14:tracePt t="36755" x="4505325" y="5753100"/>
          <p14:tracePt t="36772" x="4524375" y="5753100"/>
          <p14:tracePt t="36973" x="4524375" y="5743575"/>
          <p14:tracePt t="36981" x="4533900" y="5743575"/>
          <p14:tracePt t="36997" x="4552950" y="5743575"/>
          <p14:tracePt t="37005" x="4572000" y="5724525"/>
          <p14:tracePt t="37013" x="4591050" y="5705475"/>
          <p14:tracePt t="37029" x="4610100" y="5686425"/>
          <p14:tracePt t="37037" x="4619625" y="5676900"/>
          <p14:tracePt t="37045" x="4638675" y="5657850"/>
          <p14:tracePt t="37053" x="4657725" y="5657850"/>
          <p14:tracePt t="37061" x="4676775" y="5638800"/>
          <p14:tracePt t="37069" x="4686300" y="5619750"/>
          <p14:tracePt t="37077" x="4705350" y="5619750"/>
          <p14:tracePt t="37085" x="4724400" y="5600700"/>
          <p14:tracePt t="37093" x="4743450" y="5591175"/>
          <p14:tracePt t="37102" x="4762500" y="5591175"/>
          <p14:tracePt t="37109" x="4772025" y="5572125"/>
          <p14:tracePt t="37125" x="4791075" y="5553075"/>
          <p14:tracePt t="37141" x="4810125" y="5553075"/>
          <p14:tracePt t="37447" x="4829175" y="5553075"/>
          <p14:tracePt t="37472" x="4857750" y="5553075"/>
          <p14:tracePt t="37479" x="4895850" y="5553075"/>
          <p14:tracePt t="37488" x="4924425" y="5534025"/>
          <p14:tracePt t="37496" x="4991100" y="5524500"/>
          <p14:tracePt t="37504" x="5067300" y="5505450"/>
          <p14:tracePt t="37512" x="5114925" y="5486400"/>
          <p14:tracePt t="37520" x="5200650" y="5486400"/>
          <p14:tracePt t="37528" x="5286375" y="5467350"/>
          <p14:tracePt t="37536" x="5372100" y="5448300"/>
          <p14:tracePt t="37544" x="5467350" y="5448300"/>
          <p14:tracePt t="37552" x="5553075" y="5438775"/>
          <p14:tracePt t="37560" x="5657850" y="5419725"/>
          <p14:tracePt t="37569" x="5753100" y="5400675"/>
          <p14:tracePt t="37576" x="5857875" y="5381625"/>
          <p14:tracePt t="37585" x="5943600" y="5372100"/>
          <p14:tracePt t="37592" x="6048375" y="5353050"/>
          <p14:tracePt t="37600" x="6096000" y="5353050"/>
          <p14:tracePt t="37608" x="6143625" y="5334000"/>
          <p14:tracePt t="37619" x="6210300" y="5334000"/>
          <p14:tracePt t="37624" x="6248400" y="5334000"/>
          <p14:tracePt t="37632" x="6286500" y="5314950"/>
          <p14:tracePt t="37641" x="6296025" y="5314950"/>
          <p14:tracePt t="37648" x="6315075" y="5314950"/>
          <p14:tracePt t="37665" x="6334125" y="5314950"/>
          <p14:tracePt t="37729" x="6353175" y="5314950"/>
          <p14:tracePt t="37761" x="6362700" y="5314950"/>
          <p14:tracePt t="37769" x="6362700" y="5334000"/>
          <p14:tracePt t="37777" x="6381750" y="5334000"/>
          <p14:tracePt t="37785" x="6400800" y="5334000"/>
          <p14:tracePt t="37793" x="6400800" y="5353050"/>
          <p14:tracePt t="37809" x="6419850" y="5353050"/>
          <p14:tracePt t="37819" x="6438900" y="5372100"/>
          <p14:tracePt t="37834" x="6448425" y="5381625"/>
          <p14:tracePt t="37858" x="6467475" y="5400675"/>
          <p14:tracePt t="37874" x="6467475" y="5419725"/>
          <p14:tracePt t="37882" x="6486525" y="5419725"/>
          <p14:tracePt t="37898" x="6486525" y="5438775"/>
          <p14:tracePt t="37914" x="6486525" y="5448300"/>
          <p14:tracePt t="37930" x="6486525" y="5467350"/>
          <p14:tracePt t="37938" x="6486525" y="5486400"/>
          <p14:tracePt t="37954" x="6486525" y="5505450"/>
          <p14:tracePt t="37962" x="6486525" y="5524500"/>
          <p14:tracePt t="37970" x="6486525" y="5534025"/>
          <p14:tracePt t="37986" x="6486525" y="5553075"/>
          <p14:tracePt t="38018" x="6486525" y="5572125"/>
          <p14:tracePt t="41805" x="6467475" y="5572125"/>
          <p14:tracePt t="41810" x="6448425" y="5572125"/>
          <p14:tracePt t="41820" x="6438900" y="5572125"/>
          <p14:tracePt t="41824" x="6400800" y="5572125"/>
          <p14:tracePt t="41837" x="6362700" y="5572125"/>
          <p14:tracePt t="41838" x="6334125" y="5572125"/>
          <p14:tracePt t="41846" x="6286500" y="5553075"/>
          <p14:tracePt t="41854" x="6200775" y="5534025"/>
          <p14:tracePt t="41862" x="6134100" y="5524500"/>
          <p14:tracePt t="41870" x="6029325" y="5524500"/>
          <p14:tracePt t="41878" x="5838825" y="5505450"/>
          <p14:tracePt t="41886" x="5705475" y="5505450"/>
          <p14:tracePt t="41894" x="5534025" y="5505450"/>
          <p14:tracePt t="41903" x="5372100" y="5505450"/>
          <p14:tracePt t="41910" x="5200650" y="5505450"/>
          <p14:tracePt t="41919" x="5048250" y="5505450"/>
          <p14:tracePt t="41926" x="4838700" y="5534025"/>
          <p14:tracePt t="41936" x="4657725" y="5572125"/>
          <p14:tracePt t="41942" x="4552950" y="5591175"/>
          <p14:tracePt t="41952" x="4371975" y="5619750"/>
          <p14:tracePt t="41958" x="4200525" y="5657850"/>
          <p14:tracePt t="41969" x="4067175" y="5657850"/>
          <p14:tracePt t="41974" x="3924300" y="5676900"/>
          <p14:tracePt t="41986" x="3810000" y="5686425"/>
          <p14:tracePt t="41990" x="3724275" y="5686425"/>
          <p14:tracePt t="42003" x="3695700" y="5686425"/>
          <p14:tracePt t="42006" x="3619500" y="5686425"/>
          <p14:tracePt t="42019" x="3590925" y="5676900"/>
          <p14:tracePt t="42022" x="3552825" y="5657850"/>
          <p14:tracePt t="42036" x="3543300" y="5657850"/>
          <p14:tracePt t="42038" x="3524250" y="5638800"/>
          <p14:tracePt t="42052" x="3505200" y="5638800"/>
          <p14:tracePt t="42070" x="3505200" y="5619750"/>
          <p14:tracePt t="42191" x="3524250" y="5619750"/>
          <p14:tracePt t="42215" x="3524250" y="5638800"/>
          <p14:tracePt t="42223" x="3543300" y="5638800"/>
          <p14:tracePt t="54574" x="3524250" y="5638800"/>
          <p14:tracePt t="54589" x="3505200" y="5638800"/>
          <p14:tracePt t="54613" x="3486150" y="5638800"/>
          <p14:tracePt t="54700" x="3505200" y="5638800"/>
          <p14:tracePt t="54708" x="3543300" y="5638800"/>
          <p14:tracePt t="54716" x="3552825" y="5638800"/>
          <p14:tracePt t="54724" x="3609975" y="5638800"/>
          <p14:tracePt t="54732" x="3638550" y="5638800"/>
          <p14:tracePt t="54740" x="3695700" y="5657850"/>
          <p14:tracePt t="54748" x="3743325" y="5676900"/>
          <p14:tracePt t="54757" x="3771900" y="5686425"/>
          <p14:tracePt t="54765" x="3857625" y="5705475"/>
          <p14:tracePt t="54773" x="3876675" y="5724525"/>
          <p14:tracePt t="54781" x="3924300" y="5743575"/>
          <p14:tracePt t="54789" x="3962400" y="5743575"/>
          <p14:tracePt t="54797" x="4000500" y="5743575"/>
          <p14:tracePt t="54805" x="4029075" y="5753100"/>
          <p14:tracePt t="54813" x="4048125" y="5753100"/>
          <p14:tracePt t="54821" x="4067175" y="5753100"/>
          <p14:tracePt t="54829" x="4076700" y="5753100"/>
          <p14:tracePt t="54845" x="4095750" y="5753100"/>
          <p14:tracePt t="54861" x="4114800" y="5753100"/>
          <p14:tracePt t="54877" x="4114800" y="5743575"/>
          <p14:tracePt t="54893" x="4114800" y="5724525"/>
          <p14:tracePt t="54917" x="4114800" y="5705475"/>
          <p14:tracePt t="54934" x="4095750" y="5705475"/>
          <p14:tracePt t="54942" x="4095750" y="5686425"/>
          <p14:tracePt t="54950" x="4076700" y="5686425"/>
          <p14:tracePt t="54974" x="4067175" y="5686425"/>
          <p14:tracePt t="54982" x="4067175" y="5676900"/>
          <p14:tracePt t="55038" x="4067175" y="5657850"/>
          <p14:tracePt t="55046" x="4076700" y="5657850"/>
          <p14:tracePt t="55054" x="4095750" y="5638800"/>
          <p14:tracePt t="55062" x="4133850" y="5638800"/>
          <p14:tracePt t="55070" x="4162425" y="5638800"/>
          <p14:tracePt t="55078" x="4219575" y="5619750"/>
          <p14:tracePt t="55087" x="4267200" y="5619750"/>
          <p14:tracePt t="55094" x="4314825" y="5619750"/>
          <p14:tracePt t="55103" x="4371975" y="5619750"/>
          <p14:tracePt t="55111" x="4438650" y="5619750"/>
          <p14:tracePt t="55119" x="4457700" y="5638800"/>
          <p14:tracePt t="55127" x="4505325" y="5638800"/>
          <p14:tracePt t="55136" x="4533900" y="5638800"/>
          <p14:tracePt t="55143" x="4572000" y="5657850"/>
          <p14:tracePt t="55152" x="4591050" y="5657850"/>
          <p14:tracePt t="55159" x="4610100" y="5657850"/>
          <p14:tracePt t="55167" x="4619625" y="5676900"/>
          <p14:tracePt t="55199" x="4638675" y="5676900"/>
          <p14:tracePt t="55231" x="4638675" y="5657850"/>
          <p14:tracePt t="55384" x="4619625" y="5657850"/>
          <p14:tracePt t="55392" x="4619625" y="5638800"/>
          <p14:tracePt t="55666" x="4591050" y="5638800"/>
          <p14:tracePt t="55674" x="4533900" y="5676900"/>
          <p14:tracePt t="55682" x="4419600" y="5724525"/>
          <p14:tracePt t="55690" x="4286250" y="5772150"/>
          <p14:tracePt t="55698" x="4095750" y="5810250"/>
          <p14:tracePt t="55706" x="3876675" y="5876925"/>
          <p14:tracePt t="55714" x="3619500" y="5905500"/>
          <p14:tracePt t="55722" x="3352800" y="5943600"/>
          <p14:tracePt t="55730" x="3114675" y="5962650"/>
          <p14:tracePt t="55738" x="2895600" y="5962650"/>
          <p14:tracePt t="55746" x="2695575" y="5962650"/>
          <p14:tracePt t="55755" x="2609850" y="5962650"/>
          <p14:tracePt t="55762" x="2438400" y="5962650"/>
          <p14:tracePt t="55770" x="2390775" y="5962650"/>
          <p14:tracePt t="55778" x="2266950" y="5943600"/>
          <p14:tracePt t="55787" x="2200275" y="5924550"/>
          <p14:tracePt t="55795" x="2133600" y="5924550"/>
          <p14:tracePt t="55803" x="2095500" y="5905500"/>
          <p14:tracePt t="55811" x="2066925" y="5905500"/>
          <p14:tracePt t="55819" x="2066925" y="5895975"/>
          <p14:tracePt t="55827" x="2047875" y="5895975"/>
          <p14:tracePt t="55859" x="2047875" y="5876925"/>
          <p14:tracePt t="55867" x="2066925" y="5876925"/>
          <p14:tracePt t="55875" x="2095500" y="5876925"/>
          <p14:tracePt t="55883" x="2152650" y="5876925"/>
          <p14:tracePt t="55891" x="2200275" y="5876925"/>
          <p14:tracePt t="55899" x="2247900" y="5876925"/>
          <p14:tracePt t="55907" x="2266950" y="5876925"/>
          <p14:tracePt t="55915" x="2324100" y="5895975"/>
          <p14:tracePt t="55923" x="2371725" y="5905500"/>
          <p14:tracePt t="55931" x="2419350" y="5924550"/>
          <p14:tracePt t="55939" x="2457450" y="5943600"/>
          <p14:tracePt t="55947" x="2486025" y="5943600"/>
          <p14:tracePt t="55955" x="2505075" y="5962650"/>
          <p14:tracePt t="55963" x="2543175" y="5962650"/>
          <p14:tracePt t="55971" x="2571750" y="5962650"/>
          <p14:tracePt t="55980" x="2590800" y="5981700"/>
          <p14:tracePt t="55996" x="2628900" y="5981700"/>
          <p14:tracePt t="56004" x="2638425" y="5981700"/>
          <p14:tracePt t="56020" x="2657475" y="5981700"/>
          <p14:tracePt t="56028" x="2676525" y="5981700"/>
          <p14:tracePt t="56044" x="2695575" y="5981700"/>
          <p14:tracePt t="56108" x="2695575" y="5991225"/>
          <p14:tracePt t="56116" x="2676525" y="5991225"/>
          <p14:tracePt t="56125" x="2657475" y="6010275"/>
          <p14:tracePt t="56132" x="2638425" y="6029325"/>
          <p14:tracePt t="56141" x="2628900" y="6048375"/>
          <p14:tracePt t="56149" x="2609850" y="6057900"/>
          <p14:tracePt t="56157" x="2590800" y="6076950"/>
          <p14:tracePt t="56438" x="2571750" y="6115050"/>
          <p14:tracePt t="56446" x="2552700" y="6134100"/>
          <p14:tracePt t="56454" x="2543175" y="6143625"/>
          <p14:tracePt t="56462" x="2524125" y="6143625"/>
          <p14:tracePt t="56470" x="2505075" y="6162675"/>
          <p14:tracePt t="56478" x="2486025" y="6162675"/>
          <p14:tracePt t="56487" x="2476500" y="6162675"/>
          <p14:tracePt t="56494" x="2457450" y="6162675"/>
          <p14:tracePt t="56503" x="2438400" y="6181725"/>
          <p14:tracePt t="56511" x="2419350" y="6181725"/>
          <p14:tracePt t="56519" x="2400300" y="6181725"/>
          <p14:tracePt t="56527" x="2390775" y="6181725"/>
          <p14:tracePt t="56543" x="2371725" y="6181725"/>
          <p14:tracePt t="56559" x="2352675" y="6181725"/>
          <p14:tracePt t="56569" x="2352675" y="6162675"/>
          <p14:tracePt t="56583" x="2333625" y="6143625"/>
          <p14:tracePt t="56615" x="2333625" y="6134100"/>
          <p14:tracePt t="56808" x="2333625" y="6143625"/>
          <p14:tracePt t="56969" x="2352675" y="6143625"/>
          <p14:tracePt t="56977" x="2390775" y="6143625"/>
          <p14:tracePt t="56986" x="2419350" y="6143625"/>
          <p14:tracePt t="56993" x="2457450" y="6143625"/>
          <p14:tracePt t="57002" x="2524125" y="6143625"/>
          <p14:tracePt t="57009" x="2590800" y="6162675"/>
          <p14:tracePt t="57018" x="2657475" y="6162675"/>
          <p14:tracePt t="57025" x="2724150" y="6200775"/>
          <p14:tracePt t="57034" x="2762250" y="6210300"/>
          <p14:tracePt t="57042" x="2809875" y="6210300"/>
          <p14:tracePt t="57050" x="2857500" y="6229350"/>
          <p14:tracePt t="57058" x="2876550" y="6248400"/>
          <p14:tracePt t="57066" x="2914650" y="6248400"/>
          <p14:tracePt t="57074" x="2933700" y="6248400"/>
          <p14:tracePt t="57082" x="2943225" y="6248400"/>
          <p14:tracePt t="57090" x="2962275" y="6267450"/>
          <p14:tracePt t="57122" x="2981325" y="6267450"/>
          <p14:tracePt t="57387" x="3000375" y="6248400"/>
          <p14:tracePt t="57396" x="3009900" y="6248400"/>
          <p14:tracePt t="57411" x="3028950" y="6248400"/>
          <p14:tracePt t="57420" x="3048000" y="6248400"/>
          <p14:tracePt t="57428" x="3086100" y="6229350"/>
          <p14:tracePt t="57436" x="3095625" y="6229350"/>
          <p14:tracePt t="57444" x="3133725" y="6229350"/>
          <p14:tracePt t="57453" x="3162300" y="6229350"/>
          <p14:tracePt t="57460" x="3181350" y="6210300"/>
          <p14:tracePt t="57469" x="3219450" y="6210300"/>
          <p14:tracePt t="57476" x="3238500" y="6210300"/>
          <p14:tracePt t="57484" x="3248025" y="6210300"/>
          <p14:tracePt t="57492" x="3267075" y="6210300"/>
          <p14:tracePt t="57500" x="3286125" y="6210300"/>
          <p14:tracePt t="57516" x="3305175" y="6200775"/>
          <p14:tracePt t="57532" x="3314700" y="6200775"/>
          <p14:tracePt t="57661" x="3314700" y="6181725"/>
          <p14:tracePt t="57669" x="3314700" y="6162675"/>
          <p14:tracePt t="57677" x="3314700" y="6143625"/>
          <p14:tracePt t="58111" x="3314700" y="6162675"/>
          <p14:tracePt t="58120" x="3314700" y="6181725"/>
          <p14:tracePt t="58128" x="3314700" y="6200775"/>
          <p14:tracePt t="58136" x="3333750" y="6210300"/>
          <p14:tracePt t="58144" x="3333750" y="6229350"/>
          <p14:tracePt t="58153" x="3352800" y="6229350"/>
          <p14:tracePt t="58160" x="3371850" y="6248400"/>
          <p14:tracePt t="58169" x="3390900" y="6267450"/>
          <p14:tracePt t="58176" x="3400425" y="6267450"/>
          <p14:tracePt t="58184" x="3438525" y="6286500"/>
          <p14:tracePt t="58192" x="3457575" y="6286500"/>
          <p14:tracePt t="58200" x="3486150" y="6286500"/>
          <p14:tracePt t="58208" x="3543300" y="6286500"/>
          <p14:tracePt t="58216" x="3571875" y="6286500"/>
          <p14:tracePt t="58224" x="3638550" y="6286500"/>
          <p14:tracePt t="58232" x="3705225" y="6267450"/>
          <p14:tracePt t="58240" x="3771900" y="6248400"/>
          <p14:tracePt t="58248" x="3857625" y="6248400"/>
          <p14:tracePt t="58256" x="3962400" y="6248400"/>
          <p14:tracePt t="58264" x="4029075" y="6229350"/>
          <p14:tracePt t="58273" x="4067175" y="6229350"/>
          <p14:tracePt t="58280" x="4133850" y="6229350"/>
          <p14:tracePt t="58289" x="4181475" y="6229350"/>
          <p14:tracePt t="58297" x="4219575" y="6229350"/>
          <p14:tracePt t="58305" x="4248150" y="6229350"/>
          <p14:tracePt t="58313" x="4267200" y="6229350"/>
          <p14:tracePt t="58321" x="4286250" y="6229350"/>
          <p14:tracePt t="58329" x="4305300" y="6229350"/>
          <p14:tracePt t="58345" x="4314825" y="6248400"/>
          <p14:tracePt t="58490" x="4305300" y="6248400"/>
          <p14:tracePt t="58522" x="4286250" y="6248400"/>
          <p14:tracePt t="58546" x="4267200" y="6248400"/>
          <p14:tracePt t="58578" x="4248150" y="6248400"/>
          <p14:tracePt t="59037" x="4267200" y="6248400"/>
          <p14:tracePt t="59045" x="4286250" y="6248400"/>
          <p14:tracePt t="59053" x="4305300" y="6248400"/>
          <p14:tracePt t="59061" x="4314825" y="6248400"/>
          <p14:tracePt t="59069" x="4333875" y="6267450"/>
          <p14:tracePt t="59077" x="4352925" y="6267450"/>
          <p14:tracePt t="59086" x="4371975" y="6267450"/>
          <p14:tracePt t="59093" x="4371975" y="6286500"/>
          <p14:tracePt t="59109" x="4381500" y="6286500"/>
          <p14:tracePt t="59366" x="4400550" y="6286500"/>
          <p14:tracePt t="59383" x="4419600" y="6286500"/>
          <p14:tracePt t="59391" x="4438650" y="6286500"/>
          <p14:tracePt t="59399" x="4457700" y="6286500"/>
          <p14:tracePt t="59407" x="4467225" y="6286500"/>
          <p14:tracePt t="59415" x="4486275" y="6286500"/>
          <p14:tracePt t="59431" x="4505325" y="6286500"/>
          <p14:tracePt t="59439" x="4524375" y="6267450"/>
          <p14:tracePt t="59455" x="4533900" y="6267450"/>
          <p14:tracePt t="59471" x="4552950" y="6267450"/>
          <p14:tracePt t="59584" x="4552950" y="6248400"/>
          <p14:tracePt t="59624" x="4533900" y="6229350"/>
          <p14:tracePt t="59857" x="4552950" y="6229350"/>
          <p14:tracePt t="59866" x="4572000" y="6229350"/>
          <p14:tracePt t="59881" x="4591050" y="6229350"/>
          <p14:tracePt t="59890" x="4610100" y="6229350"/>
          <p14:tracePt t="59914" x="4619625" y="6229350"/>
          <p14:tracePt t="59954" x="4619625" y="6210300"/>
          <p14:tracePt t="59962" x="4610100" y="6200775"/>
          <p14:tracePt t="59970" x="4591050" y="6200775"/>
          <p14:tracePt t="59978" x="4552950" y="6181725"/>
          <p14:tracePt t="59986" x="4505325" y="6162675"/>
          <p14:tracePt t="59994" x="4381500" y="6134100"/>
          <p14:tracePt t="60002" x="4248150" y="6134100"/>
          <p14:tracePt t="60010" x="4095750" y="6134100"/>
          <p14:tracePt t="60019" x="3895725" y="6134100"/>
          <p14:tracePt t="60026" x="3638550" y="6134100"/>
          <p14:tracePt t="60036" x="3371850" y="6134100"/>
          <p14:tracePt t="60043" x="3114675" y="6134100"/>
          <p14:tracePt t="60051" x="2847975" y="6162675"/>
          <p14:tracePt t="60059" x="2571750" y="6162675"/>
          <p14:tracePt t="60067" x="2333625" y="6181725"/>
          <p14:tracePt t="60075" x="2238375" y="6181725"/>
          <p14:tracePt t="60083" x="2085975" y="6181725"/>
          <p14:tracePt t="60091" x="2019300" y="6181725"/>
          <p14:tracePt t="60099" x="1895475" y="6181725"/>
          <p14:tracePt t="60107" x="1847850" y="6181725"/>
          <p14:tracePt t="60115" x="1790700" y="6181725"/>
          <p14:tracePt t="60123" x="1762125" y="6181725"/>
          <p14:tracePt t="60131" x="1743075" y="6181725"/>
          <p14:tracePt t="60163" x="1762125" y="6162675"/>
          <p14:tracePt t="60171" x="1809750" y="6162675"/>
          <p14:tracePt t="60179" x="1866900" y="6162675"/>
          <p14:tracePt t="60187" x="1943100" y="6162675"/>
          <p14:tracePt t="60196" x="2047875" y="6162675"/>
          <p14:tracePt t="60203" x="2133600" y="6162675"/>
          <p14:tracePt t="60211" x="2238375" y="6162675"/>
          <p14:tracePt t="60219" x="2352675" y="6162675"/>
          <p14:tracePt t="60228" x="2457450" y="6162675"/>
          <p14:tracePt t="60236" x="2552700" y="6162675"/>
          <p14:tracePt t="60244" x="2657475" y="6162675"/>
          <p14:tracePt t="60253" x="2762250" y="6162675"/>
          <p14:tracePt t="60260" x="2790825" y="6181725"/>
          <p14:tracePt t="60269" x="2857500" y="6181725"/>
          <p14:tracePt t="60276" x="2933700" y="6181725"/>
          <p14:tracePt t="60284" x="3000375" y="6181725"/>
          <p14:tracePt t="60292" x="3048000" y="6181725"/>
          <p14:tracePt t="60302" x="3086100" y="6181725"/>
          <p14:tracePt t="60308" x="3114675" y="6181725"/>
          <p14:tracePt t="60316" x="3152775" y="6181725"/>
          <p14:tracePt t="60324" x="3162300" y="6181725"/>
          <p14:tracePt t="60332" x="3181350" y="6181725"/>
          <p14:tracePt t="60340" x="3200400" y="6181725"/>
          <p14:tracePt t="60348" x="3219450" y="6181725"/>
          <p14:tracePt t="60356" x="3238500" y="6181725"/>
          <p14:tracePt t="60372" x="3238500" y="6200775"/>
          <p14:tracePt t="60388" x="3248025" y="6200775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E706F6-6629-4AD4-94C9-370F5174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Baseline 0 method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49BDF4-3AAC-4F73-B2C4-7A7A23BB6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/>
              <a:t>Drop columns which are not numeric features</a:t>
            </a:r>
          </a:p>
          <a:p>
            <a:r>
              <a:rPr lang="en-US" altLang="zh-TW" dirty="0"/>
              <a:t>Fill missing value 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04A9205-FB97-4DAE-9F10-4ED6420FA9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78"/>
          <a:stretch/>
        </p:blipFill>
        <p:spPr>
          <a:xfrm>
            <a:off x="1167897" y="3103461"/>
            <a:ext cx="9702322" cy="1685822"/>
          </a:xfrm>
          <a:prstGeom prst="rect">
            <a:avLst/>
          </a:prstGeom>
        </p:spPr>
      </p:pic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90D5A392-B5DB-7709-C886-0C300E696F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49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52"/>
    </mc:Choice>
    <mc:Fallback>
      <p:transition spd="slow" advTm="26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</p:bldLst>
  </p:timing>
  <p:extLst>
    <p:ext uri="{3A86A75C-4F4B-4683-9AE1-C65F6400EC91}">
      <p14:laserTraceLst xmlns:p14="http://schemas.microsoft.com/office/powerpoint/2010/main">
        <p14:tracePtLst>
          <p14:tracePt t="2062" x="3248025" y="6200775"/>
          <p14:tracePt t="2069" x="3248025" y="6162675"/>
          <p14:tracePt t="2078" x="3238500" y="6134100"/>
          <p14:tracePt t="2084" x="3219450" y="6096000"/>
          <p14:tracePt t="2094" x="3181350" y="6048375"/>
          <p14:tracePt t="2100" x="3162300" y="5991225"/>
          <p14:tracePt t="2110" x="3095625" y="5829300"/>
          <p14:tracePt t="2116" x="3048000" y="5686425"/>
          <p14:tracePt t="2127" x="3000375" y="5524500"/>
          <p14:tracePt t="2132" x="2933700" y="5314950"/>
          <p14:tracePt t="2143" x="2876550" y="5114925"/>
          <p14:tracePt t="2148" x="2828925" y="4876800"/>
          <p14:tracePt t="2160" x="2781300" y="4619625"/>
          <p14:tracePt t="2165" x="2762250" y="4381500"/>
          <p14:tracePt t="2176" x="2724150" y="4162425"/>
          <p14:tracePt t="2181" x="2724150" y="3943350"/>
          <p14:tracePt t="2193" x="2724150" y="3848100"/>
          <p14:tracePt t="2197" x="2724150" y="3657600"/>
          <p14:tracePt t="2209" x="2724150" y="3505200"/>
          <p14:tracePt t="2213" x="2724150" y="3371850"/>
          <p14:tracePt t="2226" x="2724150" y="3248025"/>
          <p14:tracePt t="2229" x="2724150" y="3133725"/>
          <p14:tracePt t="2243" x="2724150" y="3048000"/>
          <p14:tracePt t="2245" x="2724150" y="3009900"/>
          <p14:tracePt t="2260" x="2743200" y="2933700"/>
          <p14:tracePt t="2262" x="2743200" y="2876550"/>
          <p14:tracePt t="2278" x="2762250" y="2790825"/>
          <p14:tracePt t="2286" x="2762250" y="2781300"/>
          <p14:tracePt t="2293" x="2762250" y="2743200"/>
          <p14:tracePt t="2301" x="2762250" y="2724150"/>
          <p14:tracePt t="2309" x="2762250" y="2705100"/>
          <p14:tracePt t="2326" x="2762250" y="2695575"/>
          <p14:tracePt t="2342" x="2762250" y="2676525"/>
          <p14:tracePt t="2478" x="2762250" y="2657475"/>
          <p14:tracePt t="2494" x="2762250" y="2638425"/>
          <p14:tracePt t="2848" x="2762250" y="2609850"/>
          <p14:tracePt t="2856" x="2762250" y="2571750"/>
          <p14:tracePt t="2864" x="2762250" y="2543175"/>
          <p14:tracePt t="2872" x="2762250" y="2505075"/>
          <p14:tracePt t="2880" x="2762250" y="2476500"/>
          <p14:tracePt t="2889" x="2762250" y="2419350"/>
          <p14:tracePt t="2896" x="2762250" y="2390775"/>
          <p14:tracePt t="2904" x="2762250" y="2352675"/>
          <p14:tracePt t="2913" x="2762250" y="2324100"/>
          <p14:tracePt t="2920" x="2781300" y="2286000"/>
          <p14:tracePt t="2929" x="2790825" y="2266950"/>
          <p14:tracePt t="2937" x="2790825" y="2238375"/>
          <p14:tracePt t="2945" x="2809875" y="2219325"/>
          <p14:tracePt t="2953" x="2809875" y="2200275"/>
          <p14:tracePt t="2961" x="2828925" y="2200275"/>
          <p14:tracePt t="2969" x="2828925" y="2181225"/>
          <p14:tracePt t="2977" x="2847975" y="2181225"/>
          <p14:tracePt t="3001" x="2857500" y="2181225"/>
          <p14:tracePt t="3765" x="2895600" y="2181225"/>
          <p14:tracePt t="3773" x="2933700" y="2181225"/>
          <p14:tracePt t="3781" x="2981325" y="2181225"/>
          <p14:tracePt t="3790" x="3028950" y="2181225"/>
          <p14:tracePt t="3798" x="3086100" y="2181225"/>
          <p14:tracePt t="3806" x="3162300" y="2200275"/>
          <p14:tracePt t="3814" x="3314700" y="2238375"/>
          <p14:tracePt t="3822" x="3457575" y="2266950"/>
          <p14:tracePt t="3830" x="3609975" y="2286000"/>
          <p14:tracePt t="3838" x="3695700" y="2305050"/>
          <p14:tracePt t="3846" x="3829050" y="2333625"/>
          <p14:tracePt t="3854" x="3962400" y="2371725"/>
          <p14:tracePt t="3862" x="4076700" y="2390775"/>
          <p14:tracePt t="3870" x="4200525" y="2400300"/>
          <p14:tracePt t="3878" x="4229100" y="2400300"/>
          <p14:tracePt t="3886" x="4314825" y="2419350"/>
          <p14:tracePt t="3894" x="4371975" y="2419350"/>
          <p14:tracePt t="3902" x="4419600" y="2419350"/>
          <p14:tracePt t="3910" x="4438650" y="2419350"/>
          <p14:tracePt t="3918" x="4457700" y="2419350"/>
          <p14:tracePt t="3926" x="4467225" y="2419350"/>
          <p14:tracePt t="4200" x="4486275" y="2419350"/>
          <p14:tracePt t="4209" x="4533900" y="2419350"/>
          <p14:tracePt t="4216" x="4619625" y="2419350"/>
          <p14:tracePt t="4224" x="4676775" y="2419350"/>
          <p14:tracePt t="4232" x="4743450" y="2419350"/>
          <p14:tracePt t="4240" x="4810125" y="2419350"/>
          <p14:tracePt t="4248" x="4924425" y="2419350"/>
          <p14:tracePt t="4256" x="5067300" y="2419350"/>
          <p14:tracePt t="4264" x="5162550" y="2457450"/>
          <p14:tracePt t="4272" x="5286375" y="2457450"/>
          <p14:tracePt t="4280" x="5314950" y="2476500"/>
          <p14:tracePt t="4288" x="5400675" y="2476500"/>
          <p14:tracePt t="4296" x="5448300" y="2476500"/>
          <p14:tracePt t="4304" x="5505450" y="2486025"/>
          <p14:tracePt t="4313" x="5534025" y="2486025"/>
          <p14:tracePt t="4321" x="5572125" y="2486025"/>
          <p14:tracePt t="4336" x="5591175" y="2486025"/>
          <p14:tracePt t="4602" x="5600700" y="2486025"/>
          <p14:tracePt t="4610" x="5638800" y="2486025"/>
          <p14:tracePt t="4618" x="5676900" y="2486025"/>
          <p14:tracePt t="4626" x="5724525" y="2486025"/>
          <p14:tracePt t="4634" x="5753100" y="2486025"/>
          <p14:tracePt t="4642" x="5829300" y="2476500"/>
          <p14:tracePt t="4651" x="5857875" y="2476500"/>
          <p14:tracePt t="4659" x="5924550" y="2457450"/>
          <p14:tracePt t="4666" x="5981700" y="2457450"/>
          <p14:tracePt t="4676" x="6010275" y="2457450"/>
          <p14:tracePt t="4683" x="6048375" y="2438400"/>
          <p14:tracePt t="4691" x="6076950" y="2438400"/>
          <p14:tracePt t="4699" x="6115050" y="2419350"/>
          <p14:tracePt t="4707" x="6143625" y="2419350"/>
          <p14:tracePt t="4715" x="6181725" y="2400300"/>
          <p14:tracePt t="4723" x="6210300" y="2400300"/>
          <p14:tracePt t="4731" x="6248400" y="2400300"/>
          <p14:tracePt t="4739" x="6267450" y="2400300"/>
          <p14:tracePt t="4747" x="6315075" y="2400300"/>
          <p14:tracePt t="4755" x="6353175" y="2400300"/>
          <p14:tracePt t="4763" x="6381750" y="2400300"/>
          <p14:tracePt t="4771" x="6419850" y="2400300"/>
          <p14:tracePt t="4779" x="6438900" y="2400300"/>
          <p14:tracePt t="4787" x="6448425" y="2400300"/>
          <p14:tracePt t="4795" x="6467475" y="2400300"/>
          <p14:tracePt t="4803" x="6467475" y="2419350"/>
          <p14:tracePt t="4811" x="6486525" y="2419350"/>
          <p14:tracePt t="4859" x="6467475" y="2400300"/>
          <p14:tracePt t="4876" x="6448425" y="2390775"/>
          <p14:tracePt t="4916" x="6438900" y="2390775"/>
          <p14:tracePt t="4948" x="6438900" y="2371725"/>
          <p14:tracePt t="4965" x="6419850" y="2371725"/>
          <p14:tracePt t="4980" x="6400800" y="2371725"/>
          <p14:tracePt t="4988" x="6381750" y="2352675"/>
          <p14:tracePt t="4996" x="6362700" y="2352675"/>
          <p14:tracePt t="5004" x="6353175" y="2352675"/>
          <p14:tracePt t="5020" x="6334125" y="2333625"/>
          <p14:tracePt t="5061" x="6315075" y="2333625"/>
          <p14:tracePt t="5182" x="6334125" y="2333625"/>
          <p14:tracePt t="5189" x="6353175" y="2333625"/>
          <p14:tracePt t="5197" x="6381750" y="2333625"/>
          <p14:tracePt t="5206" x="6438900" y="2333625"/>
          <p14:tracePt t="5214" x="6505575" y="2333625"/>
          <p14:tracePt t="5221" x="6572250" y="2333625"/>
          <p14:tracePt t="5230" x="6638925" y="2333625"/>
          <p14:tracePt t="5238" x="6743700" y="2352675"/>
          <p14:tracePt t="5246" x="6838950" y="2371725"/>
          <p14:tracePt t="5254" x="6943725" y="2390775"/>
          <p14:tracePt t="5262" x="7048500" y="2400300"/>
          <p14:tracePt t="5270" x="7124700" y="2419350"/>
          <p14:tracePt t="5278" x="7181850" y="2438400"/>
          <p14:tracePt t="5286" x="7229475" y="2457450"/>
          <p14:tracePt t="5294" x="7296150" y="2457450"/>
          <p14:tracePt t="5302" x="7334250" y="2457450"/>
          <p14:tracePt t="5310" x="7353300" y="2476500"/>
          <p14:tracePt t="5319" x="7362825" y="2476500"/>
          <p14:tracePt t="5327" x="7381875" y="2476500"/>
          <p14:tracePt t="5334" x="7400925" y="2476500"/>
          <p14:tracePt t="5455" x="7381875" y="2476500"/>
          <p14:tracePt t="5471" x="7381875" y="2457450"/>
          <p14:tracePt t="5511" x="7362825" y="2457450"/>
          <p14:tracePt t="8545" x="7362825" y="2476500"/>
          <p14:tracePt t="8546" x="7362825" y="2505075"/>
          <p14:tracePt t="8553" x="7362825" y="2524125"/>
          <p14:tracePt t="8561" x="7381875" y="2543175"/>
          <p14:tracePt t="8577" x="7381875" y="2552700"/>
          <p14:tracePt t="8593" x="7381875" y="2571750"/>
          <p14:tracePt t="8601" x="7381875" y="2590800"/>
          <p14:tracePt t="8625" x="7381875" y="2609850"/>
          <p14:tracePt t="15995" x="7315200" y="2609850"/>
          <p14:tracePt t="16004" x="7267575" y="2609850"/>
          <p14:tracePt t="16011" x="7200900" y="2609850"/>
          <p14:tracePt t="16019" x="7143750" y="2590800"/>
          <p14:tracePt t="16027" x="7096125" y="2590800"/>
          <p14:tracePt t="16035" x="7048500" y="2590800"/>
          <p14:tracePt t="16043" x="7010400" y="2590800"/>
          <p14:tracePt t="16051" x="6972300" y="2590800"/>
          <p14:tracePt t="16060" x="6943725" y="2590800"/>
          <p14:tracePt t="16067" x="6905625" y="2590800"/>
          <p14:tracePt t="16077" x="6819900" y="2590800"/>
          <p14:tracePt t="16083" x="6772275" y="2590800"/>
          <p14:tracePt t="16093" x="6686550" y="2590800"/>
          <p14:tracePt t="16099" x="6619875" y="2609850"/>
          <p14:tracePt t="16109" x="6553200" y="2628900"/>
          <p14:tracePt t="16115" x="6467475" y="2638425"/>
          <p14:tracePt t="16126" x="6448425" y="2638425"/>
          <p14:tracePt t="16131" x="6400800" y="2638425"/>
          <p14:tracePt t="16143" x="6353175" y="2638425"/>
          <p14:tracePt t="16147" x="6296025" y="2638425"/>
          <p14:tracePt t="16159" x="6286500" y="2638425"/>
          <p14:tracePt t="16163" x="6267450" y="2638425"/>
          <p14:tracePt t="16176" x="6248400" y="2638425"/>
          <p14:tracePt t="19996" x="6229350" y="2638425"/>
          <p14:tracePt t="20001" x="6210300" y="2657475"/>
          <p14:tracePt t="20011" x="6181725" y="2695575"/>
          <p14:tracePt t="20016" x="6134100" y="2705100"/>
          <p14:tracePt t="20027" x="6096000" y="2743200"/>
          <p14:tracePt t="20032" x="6048375" y="2762250"/>
          <p14:tracePt t="20044" x="5991225" y="2781300"/>
          <p14:tracePt t="20048" x="5943600" y="2790825"/>
          <p14:tracePt t="20060" x="5924550" y="2809875"/>
          <p14:tracePt t="20064" x="5876925" y="2828925"/>
          <p14:tracePt t="20077" x="5838825" y="2847975"/>
          <p14:tracePt t="20080" x="5791200" y="2847975"/>
          <p14:tracePt t="20093" x="5753100" y="2847975"/>
          <p14:tracePt t="20096" x="5743575" y="2857500"/>
          <p14:tracePt t="20110" x="5724525" y="2857500"/>
          <p14:tracePt t="20112" x="5705475" y="2857500"/>
          <p14:tracePt t="20128" x="5686425" y="2857500"/>
          <p14:tracePt t="20409" x="5676900" y="2857500"/>
          <p14:tracePt t="20417" x="5619750" y="2857500"/>
          <p14:tracePt t="20426" x="5534025" y="2857500"/>
          <p14:tracePt t="20434" x="5448300" y="2857500"/>
          <p14:tracePt t="20442" x="5334000" y="2857500"/>
          <p14:tracePt t="20450" x="5162550" y="2857500"/>
          <p14:tracePt t="20458" x="4962525" y="2857500"/>
          <p14:tracePt t="20466" x="4552950" y="2828925"/>
          <p14:tracePt t="20474" x="4419600" y="2781300"/>
          <p14:tracePt t="20482" x="4152900" y="2724150"/>
          <p14:tracePt t="20490" x="3895725" y="2657475"/>
          <p14:tracePt t="20498" x="3657600" y="2590800"/>
          <p14:tracePt t="20506" x="3543300" y="2571750"/>
          <p14:tracePt t="20514" x="3352800" y="2505075"/>
          <p14:tracePt t="20522" x="3200400" y="2476500"/>
          <p14:tracePt t="20530" x="3067050" y="2419350"/>
          <p14:tracePt t="20538" x="3028950" y="2419350"/>
          <p14:tracePt t="20546" x="2943225" y="2390775"/>
          <p14:tracePt t="20554" x="2895600" y="2371725"/>
          <p14:tracePt t="20562" x="2847975" y="2352675"/>
          <p14:tracePt t="20570" x="2809875" y="2352675"/>
          <p14:tracePt t="20578" x="2781300" y="2333625"/>
          <p14:tracePt t="20586" x="2762250" y="2333625"/>
          <p14:tracePt t="20594" x="2743200" y="2324100"/>
          <p14:tracePt t="20602" x="2724150" y="2324100"/>
          <p14:tracePt t="20627" x="2705100" y="2324100"/>
          <p14:tracePt t="20651" x="2695575" y="2324100"/>
          <p14:tracePt t="20675" x="2676525" y="2333625"/>
          <p14:tracePt t="20683" x="2657475" y="2352675"/>
          <p14:tracePt t="20691" x="2657475" y="2371725"/>
          <p14:tracePt t="20699" x="2638425" y="2390775"/>
          <p14:tracePt t="20707" x="2609850" y="2390775"/>
          <p14:tracePt t="20715" x="2590800" y="2400300"/>
          <p14:tracePt t="20723" x="2571750" y="2419350"/>
          <p14:tracePt t="20731" x="2552700" y="2438400"/>
          <p14:tracePt t="20739" x="2543175" y="2438400"/>
          <p14:tracePt t="20747" x="2524125" y="2438400"/>
          <p14:tracePt t="20755" x="2505075" y="2457450"/>
          <p14:tracePt t="20763" x="2486025" y="2457450"/>
          <p14:tracePt t="20787" x="2476500" y="2457450"/>
          <p14:tracePt t="21109" x="2476500" y="2476500"/>
          <p14:tracePt t="21117" x="2457450" y="2486025"/>
          <p14:tracePt t="21126" x="2438400" y="2524125"/>
          <p14:tracePt t="21134" x="2419350" y="2543175"/>
          <p14:tracePt t="21143" x="2400300" y="2571750"/>
          <p14:tracePt t="21150" x="2390775" y="2609850"/>
          <p14:tracePt t="21158" x="2352675" y="2657475"/>
          <p14:tracePt t="21166" x="2333625" y="2705100"/>
          <p14:tracePt t="21174" x="2305050" y="2790825"/>
          <p14:tracePt t="21182" x="2266950" y="2857500"/>
          <p14:tracePt t="21190" x="2247900" y="2943225"/>
          <p14:tracePt t="21198" x="2238375" y="3048000"/>
          <p14:tracePt t="21206" x="2219325" y="3219450"/>
          <p14:tracePt t="21214" x="2181225" y="3371850"/>
          <p14:tracePt t="21222" x="2171700" y="3524250"/>
          <p14:tracePt t="21230" x="2152650" y="3705225"/>
          <p14:tracePt t="21238" x="2133600" y="3876675"/>
          <p14:tracePt t="21246" x="2133600" y="4048125"/>
          <p14:tracePt t="21254" x="2133600" y="4152900"/>
          <p14:tracePt t="21262" x="2114550" y="4305300"/>
          <p14:tracePt t="21270" x="2114550" y="4419600"/>
          <p14:tracePt t="21278" x="2114550" y="4467225"/>
          <p14:tracePt t="21286" x="2114550" y="4552950"/>
          <p14:tracePt t="21294" x="2114550" y="4619625"/>
          <p14:tracePt t="21302" x="2114550" y="4676775"/>
          <p14:tracePt t="21310" x="2114550" y="4724400"/>
          <p14:tracePt t="21318" x="2114550" y="4762500"/>
          <p14:tracePt t="21327" x="2114550" y="4772025"/>
          <p14:tracePt t="21335" x="2114550" y="4791075"/>
          <p14:tracePt t="21343" x="2114550" y="4810125"/>
          <p14:tracePt t="21568" x="2133600" y="4810125"/>
          <p14:tracePt t="21576" x="2152650" y="4810125"/>
          <p14:tracePt t="21584" x="2181225" y="4810125"/>
          <p14:tracePt t="21592" x="2238375" y="4791075"/>
          <p14:tracePt t="21600" x="2305050" y="4772025"/>
          <p14:tracePt t="21609" x="2390775" y="4743450"/>
          <p14:tracePt t="21616" x="2486025" y="4743450"/>
          <p14:tracePt t="21624" x="2571750" y="4724400"/>
          <p14:tracePt t="21632" x="2676525" y="4705350"/>
          <p14:tracePt t="21640" x="2781300" y="4686300"/>
          <p14:tracePt t="21648" x="2876550" y="4676775"/>
          <p14:tracePt t="21656" x="2981325" y="4676775"/>
          <p14:tracePt t="21665" x="3086100" y="4657725"/>
          <p14:tracePt t="21672" x="3181350" y="4638675"/>
          <p14:tracePt t="21681" x="3286125" y="4619625"/>
          <p14:tracePt t="21689" x="3371850" y="4619625"/>
          <p14:tracePt t="21697" x="3419475" y="4610100"/>
          <p14:tracePt t="21705" x="3467100" y="4610100"/>
          <p14:tracePt t="21713" x="3543300" y="4591050"/>
          <p14:tracePt t="21721" x="3571875" y="4572000"/>
          <p14:tracePt t="21729" x="3609975" y="4572000"/>
          <p14:tracePt t="21737" x="3638550" y="4572000"/>
          <p14:tracePt t="21745" x="3657600" y="4572000"/>
          <p14:tracePt t="21761" x="3676650" y="4572000"/>
          <p14:tracePt t="22477" x="3657600" y="4572000"/>
          <p14:tracePt t="22485" x="3638550" y="4572000"/>
          <p14:tracePt t="22493" x="3619500" y="4572000"/>
          <p14:tracePt t="22501" x="3609975" y="4552950"/>
          <p14:tracePt t="22509" x="3590925" y="4552950"/>
          <p14:tracePt t="22517" x="3552825" y="4533900"/>
          <p14:tracePt t="22526" x="3543300" y="4533900"/>
          <p14:tracePt t="22533" x="3543300" y="4524375"/>
          <p14:tracePt t="22542" x="3524250" y="4524375"/>
          <p14:tracePt t="22550" x="3505200" y="4505325"/>
          <p14:tracePt t="22558" x="3486150" y="4505325"/>
          <p14:tracePt t="22566" x="3486150" y="4486275"/>
          <p14:tracePt t="22574" x="3467100" y="4486275"/>
          <p14:tracePt t="22582" x="3457575" y="4486275"/>
          <p14:tracePt t="22590" x="3438525" y="4467225"/>
          <p14:tracePt t="22598" x="3419475" y="4467225"/>
          <p14:tracePt t="22606" x="3400425" y="4457700"/>
          <p14:tracePt t="22614" x="3371850" y="4457700"/>
          <p14:tracePt t="22622" x="3352800" y="4438650"/>
          <p14:tracePt t="22630" x="3333750" y="4438650"/>
          <p14:tracePt t="22638" x="3314700" y="4419600"/>
          <p14:tracePt t="22646" x="3305175" y="4419600"/>
          <p14:tracePt t="22654" x="3267075" y="4419600"/>
          <p14:tracePt t="22662" x="3248025" y="4400550"/>
          <p14:tracePt t="22670" x="3219450" y="4400550"/>
          <p14:tracePt t="22678" x="3181350" y="4400550"/>
          <p14:tracePt t="22686" x="3152775" y="4400550"/>
          <p14:tracePt t="22694" x="3133725" y="4400550"/>
          <p14:tracePt t="22702" x="3095625" y="4400550"/>
          <p14:tracePt t="22710" x="3067050" y="4400550"/>
          <p14:tracePt t="22718" x="3028950" y="4400550"/>
          <p14:tracePt t="22727" x="3000375" y="4400550"/>
          <p14:tracePt t="22735" x="2962275" y="4400550"/>
          <p14:tracePt t="22743" x="2933700" y="4400550"/>
          <p14:tracePt t="22751" x="2895600" y="4400550"/>
          <p14:tracePt t="22759" x="2857500" y="4400550"/>
          <p14:tracePt t="22767" x="2828925" y="4400550"/>
          <p14:tracePt t="22776" x="2781300" y="4400550"/>
          <p14:tracePt t="22783" x="2762250" y="4400550"/>
          <p14:tracePt t="22793" x="2705100" y="4400550"/>
          <p14:tracePt t="22799" x="2676525" y="4419600"/>
          <p14:tracePt t="22809" x="2628900" y="4438650"/>
          <p14:tracePt t="22815" x="2609850" y="4438650"/>
          <p14:tracePt t="22826" x="2571750" y="4438650"/>
          <p14:tracePt t="22831" x="2543175" y="4457700"/>
          <p14:tracePt t="22843" x="2524125" y="4457700"/>
          <p14:tracePt t="22855" x="2505075" y="4457700"/>
          <p14:tracePt t="22871" x="2486025" y="4457700"/>
          <p14:tracePt t="22887" x="2486025" y="4467225"/>
          <p14:tracePt t="22920" x="2486025" y="4486275"/>
          <p14:tracePt t="22936" x="2486025" y="4505325"/>
          <p14:tracePt t="22944" x="2486025" y="4524375"/>
          <p14:tracePt t="22952" x="2505075" y="4533900"/>
          <p14:tracePt t="22960" x="2505075" y="4552950"/>
          <p14:tracePt t="22968" x="2524125" y="4552950"/>
          <p14:tracePt t="22976" x="2524125" y="4591050"/>
          <p14:tracePt t="22984" x="2543175" y="4610100"/>
          <p14:tracePt t="22993" x="2552700" y="4619625"/>
          <p14:tracePt t="23000" x="2571750" y="4638675"/>
          <p14:tracePt t="23009" x="2571750" y="4657725"/>
          <p14:tracePt t="23016" x="2590800" y="4676775"/>
          <p14:tracePt t="23024" x="2590800" y="4686300"/>
          <p14:tracePt t="23032" x="2609850" y="4686300"/>
          <p14:tracePt t="23040" x="2628900" y="4686300"/>
          <p14:tracePt t="23048" x="2628900" y="4705350"/>
          <p14:tracePt t="23072" x="2638425" y="4724400"/>
          <p14:tracePt t="23209" x="2657475" y="4724400"/>
          <p14:tracePt t="23579" x="2657475" y="4743450"/>
          <p14:tracePt t="23587" x="2676525" y="4743450"/>
          <p14:tracePt t="23620" x="2695575" y="4743450"/>
          <p14:tracePt t="23628" x="2695575" y="4762500"/>
          <p14:tracePt t="23636" x="2705100" y="4762500"/>
          <p14:tracePt t="23652" x="2724150" y="4762500"/>
          <p14:tracePt t="23668" x="2743200" y="4772025"/>
          <p14:tracePt t="23684" x="2762250" y="4772025"/>
          <p14:tracePt t="23716" x="2781300" y="4772025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E706F6-6629-4AD4-94C9-370F51748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Baseline 0 method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49BDF4-3AAC-4F73-B2C4-7A7A23BB6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Split dataset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D2F06A0-E007-40B2-9168-E76A5A2C3A84}"/>
              </a:ext>
            </a:extLst>
          </p:cNvPr>
          <p:cNvSpPr/>
          <p:nvPr/>
        </p:nvSpPr>
        <p:spPr>
          <a:xfrm>
            <a:off x="6610350" y="1225550"/>
            <a:ext cx="2120900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D12ACC-9778-4861-8BF7-11F364863562}"/>
              </a:ext>
            </a:extLst>
          </p:cNvPr>
          <p:cNvSpPr/>
          <p:nvPr/>
        </p:nvSpPr>
        <p:spPr>
          <a:xfrm>
            <a:off x="7670800" y="1225550"/>
            <a:ext cx="1111250" cy="4191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5619DD9-8B2B-4DA3-ACE4-57D7D049CAD2}"/>
              </a:ext>
            </a:extLst>
          </p:cNvPr>
          <p:cNvSpPr/>
          <p:nvPr/>
        </p:nvSpPr>
        <p:spPr>
          <a:xfrm>
            <a:off x="8782050" y="1225550"/>
            <a:ext cx="2120902" cy="4191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左大括弧 4">
            <a:extLst>
              <a:ext uri="{FF2B5EF4-FFF2-40B4-BE49-F238E27FC236}">
                <a16:creationId xmlns:a16="http://schemas.microsoft.com/office/drawing/2014/main" id="{C2BBC24D-5FAF-4594-9794-83E76AEE4B94}"/>
              </a:ext>
            </a:extLst>
          </p:cNvPr>
          <p:cNvSpPr/>
          <p:nvPr/>
        </p:nvSpPr>
        <p:spPr>
          <a:xfrm rot="5400000">
            <a:off x="7632059" y="45094"/>
            <a:ext cx="77481" cy="21209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左大括弧 8">
            <a:extLst>
              <a:ext uri="{FF2B5EF4-FFF2-40B4-BE49-F238E27FC236}">
                <a16:creationId xmlns:a16="http://schemas.microsoft.com/office/drawing/2014/main" id="{6E666387-3E40-41EA-BE7D-62F3F9867762}"/>
              </a:ext>
            </a:extLst>
          </p:cNvPr>
          <p:cNvSpPr/>
          <p:nvPr/>
        </p:nvSpPr>
        <p:spPr>
          <a:xfrm rot="5400000">
            <a:off x="9803761" y="45094"/>
            <a:ext cx="77481" cy="2120900"/>
          </a:xfrm>
          <a:prstGeom prst="leftBrace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789D98F-E9BC-41E7-BD98-C672489CCA33}"/>
              </a:ext>
            </a:extLst>
          </p:cNvPr>
          <p:cNvSpPr txBox="1"/>
          <p:nvPr/>
        </p:nvSpPr>
        <p:spPr>
          <a:xfrm>
            <a:off x="9531326" y="637464"/>
            <a:ext cx="90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3">
                    <a:lumMod val="75000"/>
                  </a:schemeClr>
                </a:solidFill>
              </a:rPr>
              <a:t>test.csv</a:t>
            </a:r>
            <a:endParaRPr lang="zh-TW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5604772-122E-43E6-A636-0A4FFA084EC5}"/>
              </a:ext>
            </a:extLst>
          </p:cNvPr>
          <p:cNvSpPr txBox="1"/>
          <p:nvPr/>
        </p:nvSpPr>
        <p:spPr>
          <a:xfrm>
            <a:off x="7359624" y="637464"/>
            <a:ext cx="96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train.csv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FA3CFE2-D358-46C0-9811-6EDE91109F63}"/>
              </a:ext>
            </a:extLst>
          </p:cNvPr>
          <p:cNvCxnSpPr/>
          <p:nvPr/>
        </p:nvCxnSpPr>
        <p:spPr>
          <a:xfrm>
            <a:off x="8756650" y="1225550"/>
            <a:ext cx="0" cy="41910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BC9AA-D347-42B0-83A9-A96FD1932B5A}"/>
              </a:ext>
            </a:extLst>
          </p:cNvPr>
          <p:cNvSpPr txBox="1"/>
          <p:nvPr/>
        </p:nvSpPr>
        <p:spPr>
          <a:xfrm>
            <a:off x="8131644" y="1678670"/>
            <a:ext cx="1386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2"/>
                </a:solidFill>
              </a:rPr>
              <a:t>train_end_id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C310AF7-A593-4D8A-8918-7AE15A13CE00}"/>
              </a:ext>
            </a:extLst>
          </p:cNvPr>
          <p:cNvSpPr txBox="1"/>
          <p:nvPr/>
        </p:nvSpPr>
        <p:spPr>
          <a:xfrm>
            <a:off x="6711579" y="1239837"/>
            <a:ext cx="85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bg1"/>
                </a:solidFill>
              </a:rPr>
              <a:t>X_train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F94943B-E4A7-4A47-A43D-11738EA68F79}"/>
              </a:ext>
            </a:extLst>
          </p:cNvPr>
          <p:cNvSpPr txBox="1"/>
          <p:nvPr/>
        </p:nvSpPr>
        <p:spPr>
          <a:xfrm>
            <a:off x="7801745" y="1239837"/>
            <a:ext cx="68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bg1"/>
                </a:solidFill>
              </a:rPr>
              <a:t>X_val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F540A8F-6EA6-4751-83C1-62B15FBDFC12}"/>
              </a:ext>
            </a:extLst>
          </p:cNvPr>
          <p:cNvSpPr txBox="1"/>
          <p:nvPr/>
        </p:nvSpPr>
        <p:spPr>
          <a:xfrm>
            <a:off x="9471244" y="1237903"/>
            <a:ext cx="77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bg1"/>
                </a:solidFill>
              </a:rPr>
              <a:t>X_test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52B05E3E-C29F-4D74-9963-9DF2C131D6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54" y="2761498"/>
            <a:ext cx="9703581" cy="2229601"/>
          </a:xfrm>
          <a:prstGeom prst="rect">
            <a:avLst/>
          </a:prstGeom>
        </p:spPr>
      </p:pic>
      <p:pic>
        <p:nvPicPr>
          <p:cNvPr id="12" name="音訊 11">
            <a:hlinkClick r:id="" action="ppaction://media"/>
            <a:extLst>
              <a:ext uri="{FF2B5EF4-FFF2-40B4-BE49-F238E27FC236}">
                <a16:creationId xmlns:a16="http://schemas.microsoft.com/office/drawing/2014/main" id="{F73AC999-6CF4-7849-E0C6-76D85D48EDD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5132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052"/>
    </mc:Choice>
    <mc:Fallback>
      <p:transition spd="slow" advTm="94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3" grpId="0" build="p"/>
      <p:bldP spid="4" grpId="0" animBg="1"/>
      <p:bldP spid="6" grpId="0" animBg="1"/>
      <p:bldP spid="8" grpId="0" animBg="1"/>
      <p:bldP spid="5" grpId="0" animBg="1"/>
      <p:bldP spid="9" grpId="0" animBg="1"/>
      <p:bldP spid="10" grpId="0"/>
      <p:bldP spid="11" grpId="0"/>
      <p:bldP spid="14" grpId="0"/>
      <p:bldP spid="15" grpId="0"/>
      <p:bldP spid="16" grpId="0"/>
      <p:bldP spid="17" grpId="0"/>
    </p:bldLst>
  </p:timing>
  <p:extLst>
    <p:ext uri="{3A86A75C-4F4B-4683-9AE1-C65F6400EC91}">
      <p14:laserTraceLst xmlns:p14="http://schemas.microsoft.com/office/powerpoint/2010/main">
        <p14:tracePtLst>
          <p14:tracePt t="2891" x="3543300" y="6743700"/>
          <p14:tracePt t="2893" x="3543300" y="6553200"/>
          <p14:tracePt t="2911" x="3543300" y="6143625"/>
          <p14:tracePt t="2925" x="3552825" y="5838825"/>
          <p14:tracePt t="2930" x="3590925" y="5676900"/>
          <p14:tracePt t="2940" x="3619500" y="5534025"/>
          <p14:tracePt t="2946" x="3657600" y="5381625"/>
          <p14:tracePt t="2956" x="3695700" y="5248275"/>
          <p14:tracePt t="2962" x="3724275" y="5133975"/>
          <p14:tracePt t="2974" x="3762375" y="5010150"/>
          <p14:tracePt t="2978" x="3790950" y="4914900"/>
          <p14:tracePt t="2990" x="3829050" y="4829175"/>
          <p14:tracePt t="2994" x="3857625" y="4743450"/>
          <p14:tracePt t="3006" x="3914775" y="4638675"/>
          <p14:tracePt t="3011" x="3943350" y="4572000"/>
          <p14:tracePt t="3023" x="3943350" y="4552950"/>
          <p14:tracePt t="3026" x="3981450" y="4505325"/>
          <p14:tracePt t="3039" x="4010025" y="4467225"/>
          <p14:tracePt t="3042" x="4029075" y="4457700"/>
          <p14:tracePt t="3058" x="4048125" y="4438650"/>
          <p14:tracePt t="3060" x="4067175" y="4419600"/>
          <p14:tracePt t="3074" x="4095750" y="4419600"/>
          <p14:tracePt t="3076" x="4133850" y="4419600"/>
          <p14:tracePt t="3091" x="4152900" y="4419600"/>
          <p14:tracePt t="3091" x="4162425" y="4419600"/>
          <p14:tracePt t="3099" x="4200525" y="4419600"/>
          <p14:tracePt t="3107" x="4219575" y="4419600"/>
          <p14:tracePt t="3115" x="4229100" y="4419600"/>
          <p14:tracePt t="3123" x="4248150" y="4419600"/>
          <p14:tracePt t="3131" x="4286250" y="4419600"/>
          <p14:tracePt t="3139" x="4286250" y="4400550"/>
          <p14:tracePt t="3147" x="4305300" y="4371975"/>
          <p14:tracePt t="3156" x="4314825" y="4352925"/>
          <p14:tracePt t="3163" x="4333875" y="4314825"/>
          <p14:tracePt t="3172" x="4333875" y="4286250"/>
          <p14:tracePt t="3179" x="4352925" y="4248150"/>
          <p14:tracePt t="3189" x="4352925" y="4181475"/>
          <p14:tracePt t="3195" x="4352925" y="4152900"/>
          <p14:tracePt t="3206" x="4352925" y="4095750"/>
          <p14:tracePt t="3211" x="4352925" y="4067175"/>
          <p14:tracePt t="3222" x="4305300" y="4010025"/>
          <p14:tracePt t="3227" x="4248150" y="3981450"/>
          <p14:tracePt t="3239" x="4200525" y="3924300"/>
          <p14:tracePt t="3243" x="4133850" y="3876675"/>
          <p14:tracePt t="3256" x="4067175" y="3829050"/>
          <p14:tracePt t="3260" x="4000500" y="3790950"/>
          <p14:tracePt t="3272" x="3924300" y="3743325"/>
          <p14:tracePt t="3276" x="3876675" y="3724275"/>
          <p14:tracePt t="3289" x="3848100" y="3705225"/>
          <p14:tracePt t="3292" x="3790950" y="3695700"/>
          <p14:tracePt t="3306" x="3743325" y="3676650"/>
          <p14:tracePt t="3308" x="3705225" y="3657600"/>
          <p14:tracePt t="3322" x="3676650" y="3657600"/>
          <p14:tracePt t="3324" x="3657600" y="3657600"/>
          <p14:tracePt t="3339" x="3638550" y="3657600"/>
          <p14:tracePt t="3341" x="3619500" y="3657600"/>
          <p14:tracePt t="3364" x="3609975" y="3657600"/>
          <p14:tracePt t="3396" x="3590925" y="3657600"/>
          <p14:tracePt t="3412" x="3571875" y="3676650"/>
          <p14:tracePt t="3420" x="3571875" y="3695700"/>
          <p14:tracePt t="3428" x="3552825" y="3695700"/>
          <p14:tracePt t="3436" x="3543300" y="3705225"/>
          <p14:tracePt t="3444" x="3543300" y="3724275"/>
          <p14:tracePt t="3452" x="3543300" y="3743325"/>
          <p14:tracePt t="3461" x="3524250" y="3743325"/>
          <p14:tracePt t="3469" x="3524250" y="3762375"/>
          <p14:tracePt t="3477" x="3524250" y="3771900"/>
          <p14:tracePt t="3493" x="3524250" y="3790950"/>
          <p14:tracePt t="3501" x="3524250" y="3810000"/>
          <p14:tracePt t="3509" x="3505200" y="3829050"/>
          <p14:tracePt t="3517" x="3505200" y="3848100"/>
          <p14:tracePt t="3525" x="3505200" y="3857625"/>
          <p14:tracePt t="3541" x="3505200" y="3876675"/>
          <p14:tracePt t="3557" x="3505200" y="3895725"/>
          <p14:tracePt t="3573" x="3505200" y="3914775"/>
          <p14:tracePt t="3613" x="3505200" y="3924300"/>
          <p14:tracePt t="4321" x="3505200" y="3981450"/>
          <p14:tracePt t="4329" x="3505200" y="4029075"/>
          <p14:tracePt t="4339" x="3486150" y="4076700"/>
          <p14:tracePt t="4345" x="3486150" y="4133850"/>
          <p14:tracePt t="4353" x="3467100" y="4200525"/>
          <p14:tracePt t="4362" x="3467100" y="4267200"/>
          <p14:tracePt t="4370" x="3457575" y="4352925"/>
          <p14:tracePt t="4378" x="3457575" y="4400550"/>
          <p14:tracePt t="4386" x="3438525" y="4533900"/>
          <p14:tracePt t="4394" x="3438525" y="4676775"/>
          <p14:tracePt t="4402" x="3419475" y="4791075"/>
          <p14:tracePt t="4410" x="3400425" y="4914900"/>
          <p14:tracePt t="4418" x="3400425" y="5029200"/>
          <p14:tracePt t="4426" x="3400425" y="5067300"/>
          <p14:tracePt t="4434" x="3390900" y="5143500"/>
          <p14:tracePt t="4442" x="3390900" y="5200650"/>
          <p14:tracePt t="4450" x="3390900" y="5248275"/>
          <p14:tracePt t="4458" x="3390900" y="5267325"/>
          <p14:tracePt t="17592" x="3390900" y="5181600"/>
          <p14:tracePt t="17600" x="3467100" y="5076825"/>
          <p14:tracePt t="17608" x="3571875" y="4914900"/>
          <p14:tracePt t="17616" x="3695700" y="4743450"/>
          <p14:tracePt t="17624" x="3829050" y="4610100"/>
          <p14:tracePt t="17632" x="3962400" y="4486275"/>
          <p14:tracePt t="17640" x="4114800" y="4400550"/>
          <p14:tracePt t="17648" x="4219575" y="4314825"/>
          <p14:tracePt t="17656" x="4314825" y="4248150"/>
          <p14:tracePt t="17664" x="4419600" y="4219575"/>
          <p14:tracePt t="17672" x="4572000" y="4133850"/>
          <p14:tracePt t="17680" x="4705350" y="4067175"/>
          <p14:tracePt t="17689" x="4762500" y="4067175"/>
          <p14:tracePt t="17696" x="4838700" y="4029075"/>
          <p14:tracePt t="17704" x="4914900" y="4010025"/>
          <p14:tracePt t="17712" x="4962525" y="4000500"/>
          <p14:tracePt t="17720" x="5010150" y="4000500"/>
          <p14:tracePt t="17728" x="5029200" y="3981450"/>
          <p14:tracePt t="17737" x="5067300" y="3981450"/>
          <p14:tracePt t="17744" x="5095875" y="3962400"/>
          <p14:tracePt t="17752" x="5133975" y="3943350"/>
          <p14:tracePt t="17761" x="5162550" y="3924300"/>
          <p14:tracePt t="17769" x="5229225" y="3914775"/>
          <p14:tracePt t="17777" x="5334000" y="3876675"/>
          <p14:tracePt t="17986" x="5353050" y="3829050"/>
          <p14:tracePt t="17994" x="5400675" y="3743325"/>
          <p14:tracePt t="18002" x="5467350" y="3657600"/>
          <p14:tracePt t="18010" x="5534025" y="3552825"/>
          <p14:tracePt t="18018" x="5676900" y="3371850"/>
          <p14:tracePt t="18026" x="5829300" y="3133725"/>
          <p14:tracePt t="18034" x="5943600" y="3000375"/>
          <p14:tracePt t="18042" x="6143625" y="2724150"/>
          <p14:tracePt t="18050" x="6334125" y="2476500"/>
          <p14:tracePt t="18058" x="6534150" y="2219325"/>
          <p14:tracePt t="18066" x="6743700" y="1981200"/>
          <p14:tracePt t="18074" x="6962775" y="1762125"/>
          <p14:tracePt t="18082" x="7124700" y="1571625"/>
          <p14:tracePt t="18090" x="7210425" y="1485900"/>
          <p14:tracePt t="18099" x="7381875" y="1352550"/>
          <p14:tracePt t="18107" x="7515225" y="1238250"/>
          <p14:tracePt t="18115" x="7639050" y="1152525"/>
          <p14:tracePt t="18123" x="7667625" y="1133475"/>
          <p14:tracePt t="18131" x="7753350" y="1104900"/>
          <p14:tracePt t="18139" x="7810500" y="1066800"/>
          <p14:tracePt t="18147" x="7839075" y="1047750"/>
          <p14:tracePt t="18156" x="7877175" y="1028700"/>
          <p14:tracePt t="18163" x="7886700" y="1028700"/>
          <p14:tracePt t="18172" x="7886700" y="1019175"/>
          <p14:tracePt t="18179" x="7905750" y="1019175"/>
          <p14:tracePt t="18243" x="7905750" y="1028700"/>
          <p14:tracePt t="18396" x="7905750" y="1047750"/>
          <p14:tracePt t="18404" x="7905750" y="1085850"/>
          <p14:tracePt t="18412" x="7905750" y="1133475"/>
          <p14:tracePt t="18420" x="7905750" y="1171575"/>
          <p14:tracePt t="18428" x="7924800" y="1219200"/>
          <p14:tracePt t="18439" x="7924800" y="1285875"/>
          <p14:tracePt t="18444" x="7924800" y="1333500"/>
          <p14:tracePt t="18452" x="7924800" y="1409700"/>
          <p14:tracePt t="18461" x="7924800" y="1419225"/>
          <p14:tracePt t="18468" x="7924800" y="1476375"/>
          <p14:tracePt t="18477" x="7924800" y="1524000"/>
          <p14:tracePt t="18485" x="7924800" y="1571625"/>
          <p14:tracePt t="18493" x="7924800" y="1609725"/>
          <p14:tracePt t="18501" x="7886700" y="1638300"/>
          <p14:tracePt t="18509" x="7877175" y="1714500"/>
          <p14:tracePt t="18517" x="7820025" y="1743075"/>
          <p14:tracePt t="18525" x="7791450" y="1762125"/>
          <p14:tracePt t="18533" x="7734300" y="1809750"/>
          <p14:tracePt t="18541" x="7667625" y="1828800"/>
          <p14:tracePt t="18549" x="7581900" y="1866900"/>
          <p14:tracePt t="18557" x="7505700" y="1895475"/>
          <p14:tracePt t="18565" x="7400925" y="1914525"/>
          <p14:tracePt t="18573" x="7296150" y="1933575"/>
          <p14:tracePt t="18581" x="7181850" y="1933575"/>
          <p14:tracePt t="18589" x="7077075" y="1933575"/>
          <p14:tracePt t="18597" x="6972300" y="1933575"/>
          <p14:tracePt t="18606" x="6896100" y="1895475"/>
          <p14:tracePt t="18613" x="6838950" y="1847850"/>
          <p14:tracePt t="19225" x="6819900" y="1847850"/>
          <p14:tracePt t="19241" x="6810375" y="1847850"/>
          <p14:tracePt t="19249" x="6791325" y="1828800"/>
          <p14:tracePt t="19265" x="6772275" y="1828800"/>
          <p14:tracePt t="19281" x="6772275" y="1809750"/>
          <p14:tracePt t="19289" x="6753225" y="1809750"/>
          <p14:tracePt t="19306" x="6743700" y="1809750"/>
          <p14:tracePt t="19949" x="6753225" y="1809750"/>
          <p14:tracePt t="19957" x="6772275" y="1809750"/>
          <p14:tracePt t="19965" x="6791325" y="1809750"/>
          <p14:tracePt t="19973" x="6819900" y="1809750"/>
          <p14:tracePt t="19981" x="6838950" y="1809750"/>
          <p14:tracePt t="19989" x="6877050" y="1809750"/>
          <p14:tracePt t="19997" x="6905625" y="1809750"/>
          <p14:tracePt t="20006" x="6943725" y="1809750"/>
          <p14:tracePt t="20013" x="6962775" y="1809750"/>
          <p14:tracePt t="20022" x="6991350" y="1809750"/>
          <p14:tracePt t="20029" x="7029450" y="1809750"/>
          <p14:tracePt t="20045" x="7048500" y="1809750"/>
          <p14:tracePt t="20054" x="7058025" y="1809750"/>
          <p14:tracePt t="20078" x="7077075" y="1809750"/>
          <p14:tracePt t="20126" x="7058025" y="1809750"/>
          <p14:tracePt t="20142" x="7048500" y="1809750"/>
          <p14:tracePt t="20158" x="7029450" y="1809750"/>
          <p14:tracePt t="20174" x="7010400" y="1809750"/>
          <p14:tracePt t="20182" x="7010400" y="1790700"/>
          <p14:tracePt t="20190" x="6991350" y="1790700"/>
          <p14:tracePt t="20295" x="6972300" y="1790700"/>
          <p14:tracePt t="20359" x="6972300" y="1781175"/>
          <p14:tracePt t="20745" x="6962775" y="1781175"/>
          <p14:tracePt t="20762" x="6943725" y="1781175"/>
          <p14:tracePt t="20770" x="6924675" y="1781175"/>
          <p14:tracePt t="20778" x="6905625" y="1781175"/>
          <p14:tracePt t="20794" x="6896100" y="1781175"/>
          <p14:tracePt t="20802" x="6877050" y="1781175"/>
          <p14:tracePt t="20818" x="6858000" y="1781175"/>
          <p14:tracePt t="20834" x="6838950" y="1781175"/>
          <p14:tracePt t="21172" x="6858000" y="1781175"/>
          <p14:tracePt t="21180" x="6896100" y="1781175"/>
          <p14:tracePt t="21189" x="6943725" y="1781175"/>
          <p14:tracePt t="21196" x="6991350" y="1781175"/>
          <p14:tracePt t="21204" x="7048500" y="1790700"/>
          <p14:tracePt t="21212" x="7124700" y="1809750"/>
          <p14:tracePt t="21220" x="7200900" y="1828800"/>
          <p14:tracePt t="21228" x="7277100" y="1847850"/>
          <p14:tracePt t="21236" x="7362825" y="1866900"/>
          <p14:tracePt t="21244" x="7400925" y="1876425"/>
          <p14:tracePt t="21252" x="7467600" y="1876425"/>
          <p14:tracePt t="21260" x="7505700" y="1895475"/>
          <p14:tracePt t="21268" x="7553325" y="1895475"/>
          <p14:tracePt t="21276" x="7581900" y="1895475"/>
          <p14:tracePt t="21285" x="7600950" y="1914525"/>
          <p14:tracePt t="21293" x="7620000" y="1914525"/>
          <p14:tracePt t="21317" x="7639050" y="1914525"/>
          <p14:tracePt t="21389" x="7639050" y="1895475"/>
          <p14:tracePt t="21397" x="7639050" y="1876425"/>
          <p14:tracePt t="21631" x="7658100" y="1876425"/>
          <p14:tracePt t="21639" x="7667625" y="1876425"/>
          <p14:tracePt t="21647" x="7734300" y="1876425"/>
          <p14:tracePt t="21656" x="7791450" y="1866900"/>
          <p14:tracePt t="21663" x="7858125" y="1847850"/>
          <p14:tracePt t="21671" x="7924800" y="1809750"/>
          <p14:tracePt t="21679" x="7991475" y="1790700"/>
          <p14:tracePt t="21687" x="8077200" y="1762125"/>
          <p14:tracePt t="21695" x="8143875" y="1762125"/>
          <p14:tracePt t="21703" x="8210550" y="1743075"/>
          <p14:tracePt t="21711" x="8296275" y="1724025"/>
          <p14:tracePt t="21719" x="8315325" y="1724025"/>
          <p14:tracePt t="21727" x="8362950" y="1724025"/>
          <p14:tracePt t="21735" x="8420100" y="1724025"/>
          <p14:tracePt t="21744" x="8467725" y="1724025"/>
          <p14:tracePt t="21751" x="8486775" y="1724025"/>
          <p14:tracePt t="21759" x="8515350" y="1724025"/>
          <p14:tracePt t="21775" x="8534400" y="1724025"/>
          <p14:tracePt t="21799" x="8553450" y="1743075"/>
          <p14:tracePt t="22290" x="8515350" y="1781175"/>
          <p14:tracePt t="22299" x="8496300" y="1790700"/>
          <p14:tracePt t="22307" x="8467725" y="1828800"/>
          <p14:tracePt t="22314" x="8429625" y="1866900"/>
          <p14:tracePt t="22323" x="8401050" y="1914525"/>
          <p14:tracePt t="22331" x="8362950" y="1943100"/>
          <p14:tracePt t="22339" x="8267700" y="2028825"/>
          <p14:tracePt t="22347" x="8181975" y="2133600"/>
          <p14:tracePt t="22356" x="8077200" y="2219325"/>
          <p14:tracePt t="22363" x="7924800" y="2352675"/>
          <p14:tracePt t="22371" x="7791450" y="2457450"/>
          <p14:tracePt t="22379" x="7620000" y="2590800"/>
          <p14:tracePt t="22387" x="7429500" y="2724150"/>
          <p14:tracePt t="22395" x="7248525" y="2857500"/>
          <p14:tracePt t="22403" x="7058025" y="2981325"/>
          <p14:tracePt t="22411" x="6896100" y="3095625"/>
          <p14:tracePt t="22419" x="6705600" y="3181350"/>
          <p14:tracePt t="22427" x="6334125" y="3352800"/>
          <p14:tracePt t="22435" x="6210300" y="3390900"/>
          <p14:tracePt t="22443" x="5962650" y="3467100"/>
          <p14:tracePt t="22451" x="5724525" y="3524250"/>
          <p14:tracePt t="22459" x="5467350" y="3571875"/>
          <p14:tracePt t="22467" x="5353050" y="3571875"/>
          <p14:tracePt t="22475" x="5133975" y="3590925"/>
          <p14:tracePt t="22483" x="4962525" y="3609975"/>
          <p14:tracePt t="22492" x="4810125" y="3609975"/>
          <p14:tracePt t="22499" x="4657725" y="3609975"/>
          <p14:tracePt t="22508" x="4524375" y="3609975"/>
          <p14:tracePt t="22516" x="4400550" y="3609975"/>
          <p14:tracePt t="22524" x="4305300" y="3609975"/>
          <p14:tracePt t="22532" x="4267200" y="3590925"/>
          <p14:tracePt t="22540" x="4200525" y="3590925"/>
          <p14:tracePt t="22548" x="4133850" y="3571875"/>
          <p14:tracePt t="22556" x="4076700" y="3571875"/>
          <p14:tracePt t="22564" x="4048125" y="3571875"/>
          <p14:tracePt t="22572" x="4010025" y="3571875"/>
          <p14:tracePt t="22580" x="4000500" y="3552825"/>
          <p14:tracePt t="22589" x="3981450" y="3552825"/>
          <p14:tracePt t="22596" x="3962400" y="3552825"/>
          <p14:tracePt t="22606" x="3962400" y="3543300"/>
          <p14:tracePt t="22644" x="3962400" y="3524250"/>
          <p14:tracePt t="22943" x="3943350" y="3571875"/>
          <p14:tracePt t="22947" x="3943350" y="3609975"/>
          <p14:tracePt t="22952" x="3924300" y="3638550"/>
          <p14:tracePt t="22959" x="3914775" y="3695700"/>
          <p14:tracePt t="22966" x="3895725" y="3724275"/>
          <p14:tracePt t="22974" x="3876675" y="3762375"/>
          <p14:tracePt t="22982" x="3876675" y="3810000"/>
          <p14:tracePt t="22990" x="3857625" y="3848100"/>
          <p14:tracePt t="22998" x="3848100" y="3857625"/>
          <p14:tracePt t="23006" x="3829050" y="3895725"/>
          <p14:tracePt t="23014" x="3829050" y="3914775"/>
          <p14:tracePt t="23023" x="3810000" y="3943350"/>
          <p14:tracePt t="23030" x="3810000" y="3962400"/>
          <p14:tracePt t="23039" x="3790950" y="4000500"/>
          <p14:tracePt t="23047" x="3790950" y="4010025"/>
          <p14:tracePt t="23056" x="3790950" y="4029075"/>
          <p14:tracePt t="23071" x="3790950" y="4048125"/>
          <p14:tracePt t="23087" x="3790950" y="4067175"/>
          <p14:tracePt t="23103" x="3790950" y="4076700"/>
          <p14:tracePt t="23119" x="3790950" y="4095750"/>
          <p14:tracePt t="23127" x="3810000" y="4095750"/>
          <p14:tracePt t="23143" x="3829050" y="4114800"/>
          <p14:tracePt t="23151" x="3848100" y="4114800"/>
          <p14:tracePt t="23167" x="3857625" y="4133850"/>
          <p14:tracePt t="23175" x="3876675" y="4133850"/>
          <p14:tracePt t="23191" x="3895725" y="4133850"/>
          <p14:tracePt t="23207" x="3914775" y="4133850"/>
          <p14:tracePt t="23224" x="3924300" y="4133850"/>
          <p14:tracePt t="23739" x="3943350" y="4133850"/>
          <p14:tracePt t="23747" x="4048125" y="4133850"/>
          <p14:tracePt t="23756" x="4133850" y="4133850"/>
          <p14:tracePt t="23763" x="4219575" y="4114800"/>
          <p14:tracePt t="23771" x="4305300" y="4114800"/>
          <p14:tracePt t="23779" x="4400550" y="4095750"/>
          <p14:tracePt t="23787" x="4486275" y="4076700"/>
          <p14:tracePt t="23795" x="4572000" y="4067175"/>
          <p14:tracePt t="23803" x="4686300" y="4048125"/>
          <p14:tracePt t="23811" x="4743450" y="4029075"/>
          <p14:tracePt t="23819" x="4838700" y="4010025"/>
          <p14:tracePt t="23827" x="4924425" y="4000500"/>
          <p14:tracePt t="23835" x="4981575" y="4000500"/>
          <p14:tracePt t="23843" x="5010150" y="3981450"/>
          <p14:tracePt t="23851" x="5029200" y="3981450"/>
          <p14:tracePt t="23859" x="5048250" y="3981450"/>
          <p14:tracePt t="23867" x="5067300" y="3962400"/>
          <p14:tracePt t="23931" x="5048250" y="3962400"/>
          <p14:tracePt t="23940" x="5029200" y="3981450"/>
          <p14:tracePt t="23948" x="4991100" y="3981450"/>
          <p14:tracePt t="23956" x="4981575" y="4000500"/>
          <p14:tracePt t="23964" x="4962525" y="4000500"/>
          <p14:tracePt t="23973" x="4943475" y="4010025"/>
          <p14:tracePt t="23980" x="4924425" y="4010025"/>
          <p14:tracePt t="23989" x="4924425" y="4029075"/>
          <p14:tracePt t="24004" x="4924425" y="4048125"/>
          <p14:tracePt t="24334" x="4981575" y="4048125"/>
          <p14:tracePt t="24342" x="5029200" y="4029075"/>
          <p14:tracePt t="24350" x="5076825" y="4029075"/>
          <p14:tracePt t="24358" x="5114925" y="4010025"/>
          <p14:tracePt t="24366" x="5200650" y="4000500"/>
          <p14:tracePt t="24374" x="5267325" y="3981450"/>
          <p14:tracePt t="24382" x="5353050" y="3962400"/>
          <p14:tracePt t="24390" x="5419725" y="3943350"/>
          <p14:tracePt t="24398" x="5448300" y="3943350"/>
          <p14:tracePt t="24406" x="5524500" y="3924300"/>
          <p14:tracePt t="24414" x="5572125" y="3924300"/>
          <p14:tracePt t="24423" x="5600700" y="3924300"/>
          <p14:tracePt t="24430" x="5638800" y="3914775"/>
          <p14:tracePt t="24439" x="5676900" y="3914775"/>
          <p14:tracePt t="24447" x="5686425" y="3895725"/>
          <p14:tracePt t="24456" x="5705475" y="3895725"/>
          <p14:tracePt t="24463" x="5724525" y="3895725"/>
          <p14:tracePt t="24471" x="5743575" y="3895725"/>
          <p14:tracePt t="24487" x="5753100" y="3895725"/>
          <p14:tracePt t="25066" x="5743575" y="3895725"/>
          <p14:tracePt t="25074" x="5705475" y="3914775"/>
          <p14:tracePt t="25090" x="5676900" y="3914775"/>
          <p14:tracePt t="25098" x="5657850" y="3914775"/>
          <p14:tracePt t="25106" x="5619750" y="3914775"/>
          <p14:tracePt t="25114" x="5600700" y="3914775"/>
          <p14:tracePt t="25123" x="5591175" y="3914775"/>
          <p14:tracePt t="25130" x="5553075" y="3914775"/>
          <p14:tracePt t="25139" x="5524500" y="3914775"/>
          <p14:tracePt t="25146" x="5505450" y="3914775"/>
          <p14:tracePt t="25156" x="5486400" y="3914775"/>
          <p14:tracePt t="25163" x="5467350" y="3914775"/>
          <p14:tracePt t="25171" x="5448300" y="3914775"/>
          <p14:tracePt t="25187" x="5438775" y="3914775"/>
          <p14:tracePt t="28019" x="5448300" y="3914775"/>
          <p14:tracePt t="28027" x="5486400" y="3914775"/>
          <p14:tracePt t="28035" x="5534025" y="3914775"/>
          <p14:tracePt t="28043" x="5591175" y="3914775"/>
          <p14:tracePt t="28051" x="5638800" y="3914775"/>
          <p14:tracePt t="28059" x="5686425" y="3914775"/>
          <p14:tracePt t="28067" x="5724525" y="3914775"/>
          <p14:tracePt t="28075" x="5810250" y="3914775"/>
          <p14:tracePt t="28083" x="5829300" y="3914775"/>
          <p14:tracePt t="28091" x="5876925" y="3914775"/>
          <p14:tracePt t="28099" x="5924550" y="3914775"/>
          <p14:tracePt t="28107" x="5981700" y="3914775"/>
          <p14:tracePt t="28115" x="6010275" y="3914775"/>
          <p14:tracePt t="28124" x="6048375" y="3914775"/>
          <p14:tracePt t="28131" x="6076950" y="3914775"/>
          <p14:tracePt t="28140" x="6096000" y="3914775"/>
          <p14:tracePt t="28148" x="6115050" y="3914775"/>
          <p14:tracePt t="28156" x="6134100" y="3914775"/>
          <p14:tracePt t="28164" x="6143625" y="3914775"/>
          <p14:tracePt t="28196" x="6162675" y="3914775"/>
          <p14:tracePt t="28574" x="6134100" y="3914775"/>
          <p14:tracePt t="28582" x="6115050" y="3914775"/>
          <p14:tracePt t="28590" x="6076950" y="3914775"/>
          <p14:tracePt t="28598" x="6057900" y="3914775"/>
          <p14:tracePt t="28606" x="6029325" y="3924300"/>
          <p14:tracePt t="28614" x="6010275" y="3924300"/>
          <p14:tracePt t="28623" x="5991225" y="3924300"/>
          <p14:tracePt t="28630" x="5991225" y="3943350"/>
          <p14:tracePt t="28639" x="5981700" y="3943350"/>
          <p14:tracePt t="28646" x="5962650" y="3943350"/>
          <p14:tracePt t="28656" x="5924550" y="3943350"/>
          <p14:tracePt t="28663" x="5905500" y="3962400"/>
          <p14:tracePt t="28670" x="5895975" y="3962400"/>
          <p14:tracePt t="28679" x="5857875" y="3962400"/>
          <p14:tracePt t="28689" x="5838825" y="3981450"/>
          <p14:tracePt t="28695" x="5829300" y="3981450"/>
          <p14:tracePt t="28703" x="5810250" y="3981450"/>
          <p14:tracePt t="28711" x="5791200" y="4000500"/>
          <p14:tracePt t="28719" x="5772150" y="4000500"/>
          <p14:tracePt t="28727" x="5753100" y="4000500"/>
          <p14:tracePt t="28743" x="5743575" y="4010025"/>
          <p14:tracePt t="28751" x="5724525" y="4010025"/>
          <p14:tracePt t="28759" x="5705475" y="4010025"/>
          <p14:tracePt t="28783" x="5686425" y="4010025"/>
          <p14:tracePt t="28848" x="5676900" y="4010025"/>
          <p14:tracePt t="28912" x="5657850" y="4010025"/>
          <p14:tracePt t="30843" x="5657850" y="4000500"/>
          <p14:tracePt t="30867" x="5638800" y="4000500"/>
          <p14:tracePt t="30883" x="5619750" y="4000500"/>
          <p14:tracePt t="30891" x="5619750" y="3981450"/>
          <p14:tracePt t="30907" x="5600700" y="3981450"/>
          <p14:tracePt t="30931" x="5591175" y="3981450"/>
          <p14:tracePt t="31334" x="5600700" y="3981450"/>
          <p14:tracePt t="31358" x="5619750" y="3981450"/>
          <p14:tracePt t="31366" x="5638800" y="4000500"/>
          <p14:tracePt t="31374" x="5657850" y="4010025"/>
          <p14:tracePt t="31382" x="5676900" y="4010025"/>
          <p14:tracePt t="31390" x="5686425" y="4029075"/>
          <p14:tracePt t="31398" x="5705475" y="4029075"/>
          <p14:tracePt t="31406" x="5724525" y="4048125"/>
          <p14:tracePt t="31414" x="5743575" y="4067175"/>
          <p14:tracePt t="31423" x="5753100" y="4067175"/>
          <p14:tracePt t="31430" x="5772150" y="4067175"/>
          <p14:tracePt t="31439" x="5772150" y="4076700"/>
          <p14:tracePt t="31446" x="5791200" y="4076700"/>
          <p14:tracePt t="31462" x="5810250" y="4076700"/>
          <p14:tracePt t="31478" x="5829300" y="4095750"/>
          <p14:tracePt t="31527" x="5838825" y="4095750"/>
          <p14:tracePt t="31631" x="5829300" y="4095750"/>
          <p14:tracePt t="32074" x="5829300" y="4067175"/>
          <p14:tracePt t="32082" x="5838825" y="4000500"/>
          <p14:tracePt t="32090" x="5876925" y="3943350"/>
          <p14:tracePt t="32098" x="5924550" y="3857625"/>
          <p14:tracePt t="32106" x="6010275" y="3705225"/>
          <p14:tracePt t="32114" x="6076950" y="3552825"/>
          <p14:tracePt t="32123" x="6181725" y="3390900"/>
          <p14:tracePt t="32130" x="6267450" y="3200400"/>
          <p14:tracePt t="32139" x="6381750" y="3009900"/>
          <p14:tracePt t="32146" x="6486525" y="2809875"/>
          <p14:tracePt t="32154" x="6600825" y="2590800"/>
          <p14:tracePt t="32162" x="6743700" y="2371725"/>
          <p14:tracePt t="32170" x="6858000" y="2171700"/>
          <p14:tracePt t="32178" x="6924675" y="2085975"/>
          <p14:tracePt t="32187" x="7048500" y="1933575"/>
          <p14:tracePt t="32194" x="7143750" y="1790700"/>
          <p14:tracePt t="32203" x="7229475" y="1695450"/>
          <p14:tracePt t="32211" x="7315200" y="1590675"/>
          <p14:tracePt t="32219" x="7353300" y="1562100"/>
          <p14:tracePt t="32227" x="7400925" y="1504950"/>
          <p14:tracePt t="32235" x="7429500" y="1457325"/>
          <p14:tracePt t="32243" x="7467600" y="1419225"/>
          <p14:tracePt t="32251" x="7505700" y="1409700"/>
          <p14:tracePt t="32259" x="7515225" y="1371600"/>
          <p14:tracePt t="32267" x="7534275" y="1352550"/>
          <p14:tracePt t="32275" x="7572375" y="1333500"/>
          <p14:tracePt t="32283" x="7581900" y="1323975"/>
          <p14:tracePt t="32291" x="7620000" y="1266825"/>
          <p14:tracePt t="32299" x="7658100" y="1257300"/>
          <p14:tracePt t="32307" x="7667625" y="1219200"/>
          <p14:tracePt t="32315" x="7724775" y="1181100"/>
          <p14:tracePt t="32323" x="7753350" y="1171575"/>
          <p14:tracePt t="32331" x="7810500" y="1114425"/>
          <p14:tracePt t="32339" x="7839075" y="1085850"/>
          <p14:tracePt t="32347" x="7905750" y="1028700"/>
          <p14:tracePt t="32356" x="7943850" y="1000125"/>
          <p14:tracePt t="32363" x="7972425" y="952500"/>
          <p14:tracePt t="32373" x="8010525" y="933450"/>
          <p14:tracePt t="32380" x="8039100" y="895350"/>
          <p14:tracePt t="32389" x="8077200" y="866775"/>
          <p14:tracePt t="32396" x="8096250" y="847725"/>
          <p14:tracePt t="32406" x="8115300" y="809625"/>
          <p14:tracePt t="32412" x="8124825" y="809625"/>
          <p14:tracePt t="32423" x="8143875" y="800100"/>
          <p14:tracePt t="32428" x="8162925" y="800100"/>
          <p14:tracePt t="32439" x="8162925" y="781050"/>
          <p14:tracePt t="32460" x="8181975" y="781050"/>
          <p14:tracePt t="33128" x="8162925" y="781050"/>
          <p14:tracePt t="33136" x="8124825" y="800100"/>
          <p14:tracePt t="33144" x="8096250" y="809625"/>
          <p14:tracePt t="33152" x="8058150" y="847725"/>
          <p14:tracePt t="33160" x="8039100" y="866775"/>
          <p14:tracePt t="33168" x="7972425" y="876300"/>
          <p14:tracePt t="33176" x="7943850" y="914400"/>
          <p14:tracePt t="33184" x="7886700" y="933450"/>
          <p14:tracePt t="33192" x="7839075" y="952500"/>
          <p14:tracePt t="33200" x="7791450" y="962025"/>
          <p14:tracePt t="33208" x="7724775" y="962025"/>
          <p14:tracePt t="33217" x="7667625" y="962025"/>
          <p14:tracePt t="33224" x="7600950" y="981075"/>
          <p14:tracePt t="33232" x="7553325" y="981075"/>
          <p14:tracePt t="33240" x="7515225" y="981075"/>
          <p14:tracePt t="33248" x="7448550" y="981075"/>
          <p14:tracePt t="33257" x="7400925" y="981075"/>
          <p14:tracePt t="33265" x="7353300" y="981075"/>
          <p14:tracePt t="33273" x="7315200" y="981075"/>
          <p14:tracePt t="33281" x="7277100" y="981075"/>
          <p14:tracePt t="33289" x="7248525" y="981075"/>
          <p14:tracePt t="33297" x="7229475" y="981075"/>
          <p14:tracePt t="33306" x="7210425" y="981075"/>
          <p14:tracePt t="33313" x="7200900" y="962025"/>
          <p14:tracePt t="33321" x="7181850" y="962025"/>
          <p14:tracePt t="33329" x="7181850" y="952500"/>
          <p14:tracePt t="33337" x="7162800" y="933450"/>
          <p14:tracePt t="33345" x="7162800" y="914400"/>
          <p14:tracePt t="33353" x="7162800" y="895350"/>
          <p14:tracePt t="33361" x="7162800" y="866775"/>
          <p14:tracePt t="33369" x="7181850" y="847725"/>
          <p14:tracePt t="33377" x="7200900" y="828675"/>
          <p14:tracePt t="33385" x="7229475" y="809625"/>
          <p14:tracePt t="33393" x="7248525" y="800100"/>
          <p14:tracePt t="33401" x="7296150" y="781050"/>
          <p14:tracePt t="33409" x="7353300" y="762000"/>
          <p14:tracePt t="33418" x="7381875" y="762000"/>
          <p14:tracePt t="33425" x="7429500" y="762000"/>
          <p14:tracePt t="33433" x="7486650" y="762000"/>
          <p14:tracePt t="33442" x="7553325" y="762000"/>
          <p14:tracePt t="33450" x="7581900" y="762000"/>
          <p14:tracePt t="33458" x="7639050" y="800100"/>
          <p14:tracePt t="33466" x="7686675" y="809625"/>
          <p14:tracePt t="33474" x="7724775" y="847725"/>
          <p14:tracePt t="33482" x="7753350" y="895350"/>
          <p14:tracePt t="33490" x="7791450" y="933450"/>
          <p14:tracePt t="33498" x="7839075" y="962025"/>
          <p14:tracePt t="33506" x="7858125" y="981075"/>
          <p14:tracePt t="33514" x="7877175" y="1019175"/>
          <p14:tracePt t="33523" x="7905750" y="1047750"/>
          <p14:tracePt t="33530" x="7943850" y="1066800"/>
          <p14:tracePt t="33539" x="7962900" y="1085850"/>
          <p14:tracePt t="33546" x="7972425" y="1104900"/>
          <p14:tracePt t="33556" x="7991475" y="1104900"/>
          <p14:tracePt t="33562" x="7991475" y="1114425"/>
          <p14:tracePt t="33573" x="8010525" y="1114425"/>
          <p14:tracePt t="33586" x="8029575" y="1114425"/>
          <p14:tracePt t="33635" x="8029575" y="1104900"/>
          <p14:tracePt t="33643" x="8029575" y="1085850"/>
          <p14:tracePt t="33651" x="8039100" y="1085850"/>
          <p14:tracePt t="33659" x="8039100" y="1066800"/>
          <p14:tracePt t="33667" x="8039100" y="1047750"/>
          <p14:tracePt t="33675" x="8058150" y="1028700"/>
          <p14:tracePt t="33683" x="8077200" y="1019175"/>
          <p14:tracePt t="33691" x="8096250" y="1000125"/>
          <p14:tracePt t="33699" x="8115300" y="981075"/>
          <p14:tracePt t="33707" x="8143875" y="962025"/>
          <p14:tracePt t="33715" x="8162925" y="962025"/>
          <p14:tracePt t="33723" x="8181975" y="962025"/>
          <p14:tracePt t="33731" x="8191500" y="962025"/>
          <p14:tracePt t="33739" x="8210550" y="962025"/>
          <p14:tracePt t="33747" x="8229600" y="962025"/>
          <p14:tracePt t="33763" x="8267700" y="952500"/>
          <p14:tracePt t="33772" x="8277225" y="952500"/>
          <p14:tracePt t="33956" x="8229600" y="1000125"/>
          <p14:tracePt t="33964" x="8181975" y="1114425"/>
          <p14:tracePt t="33973" x="8124825" y="1219200"/>
          <p14:tracePt t="33981" x="8077200" y="1333500"/>
          <p14:tracePt t="33989" x="8058150" y="1485900"/>
          <p14:tracePt t="33997" x="7991475" y="1638300"/>
          <p14:tracePt t="34006" x="7962900" y="1790700"/>
          <p14:tracePt t="34013" x="7886700" y="1962150"/>
          <p14:tracePt t="34021" x="7772400" y="2247900"/>
          <p14:tracePt t="34029" x="7705725" y="2400300"/>
          <p14:tracePt t="34037" x="7553325" y="2724150"/>
          <p14:tracePt t="34045" x="7400925" y="3009900"/>
          <p14:tracePt t="34053" x="7248525" y="3267075"/>
          <p14:tracePt t="34061" x="7096125" y="3524250"/>
          <p14:tracePt t="34069" x="6924675" y="3705225"/>
          <p14:tracePt t="34077" x="6772275" y="3895725"/>
          <p14:tracePt t="34085" x="6600825" y="4067175"/>
          <p14:tracePt t="34093" x="6515100" y="4114800"/>
          <p14:tracePt t="34101" x="6381750" y="4219575"/>
          <p14:tracePt t="34109" x="6248400" y="4305300"/>
          <p14:tracePt t="34118" x="6115050" y="4371975"/>
          <p14:tracePt t="34125" x="5991225" y="4419600"/>
          <p14:tracePt t="34133" x="5895975" y="4457700"/>
          <p14:tracePt t="34141" x="5791200" y="4467225"/>
          <p14:tracePt t="34149" x="5705475" y="4486275"/>
          <p14:tracePt t="34158" x="5676900" y="4486275"/>
          <p14:tracePt t="34165" x="5600700" y="4486275"/>
          <p14:tracePt t="34174" x="5534025" y="4486275"/>
          <p14:tracePt t="34182" x="5467350" y="4486275"/>
          <p14:tracePt t="34190" x="5448300" y="4467225"/>
          <p14:tracePt t="34198" x="5381625" y="4438650"/>
          <p14:tracePt t="34206" x="5353050" y="4400550"/>
          <p14:tracePt t="34214" x="5353050" y="4381500"/>
          <p14:tracePt t="34223" x="5314950" y="4352925"/>
          <p14:tracePt t="34230" x="5295900" y="4333875"/>
          <p14:tracePt t="34239" x="5286375" y="4305300"/>
          <p14:tracePt t="34246" x="5267325" y="4267200"/>
          <p14:tracePt t="34256" x="5248275" y="4229100"/>
          <p14:tracePt t="34262" x="5248275" y="4200525"/>
          <p14:tracePt t="34273" x="5229225" y="4181475"/>
          <p14:tracePt t="34278" x="5229225" y="4162425"/>
          <p14:tracePt t="34289" x="5229225" y="4133850"/>
          <p14:tracePt t="34294" x="5229225" y="4114800"/>
          <p14:tracePt t="34306" x="5229225" y="4095750"/>
          <p14:tracePt t="34310" x="5229225" y="4076700"/>
          <p14:tracePt t="34323" x="5229225" y="4067175"/>
          <p14:tracePt t="34326" x="5229225" y="4048125"/>
          <p14:tracePt t="34339" x="5248275" y="4010025"/>
          <p14:tracePt t="34343" x="5267325" y="4000500"/>
          <p14:tracePt t="34356" x="5267325" y="3962400"/>
          <p14:tracePt t="34359" x="5286375" y="3943350"/>
          <p14:tracePt t="34373" x="5314950" y="3924300"/>
          <p14:tracePt t="34375" x="5334000" y="3914775"/>
          <p14:tracePt t="34390" x="5353050" y="3914775"/>
          <p14:tracePt t="34392" x="5372100" y="3895725"/>
          <p14:tracePt t="34406" x="5400675" y="3895725"/>
          <p14:tracePt t="34408" x="5419725" y="3895725"/>
          <p14:tracePt t="34423" x="5448300" y="3895725"/>
          <p14:tracePt t="34423" x="5486400" y="3895725"/>
          <p14:tracePt t="34431" x="5524500" y="3895725"/>
          <p14:tracePt t="34440" x="5553075" y="3895725"/>
          <p14:tracePt t="34447" x="5591175" y="3895725"/>
          <p14:tracePt t="34456" x="5619750" y="3895725"/>
          <p14:tracePt t="34463" x="5638800" y="3895725"/>
          <p14:tracePt t="34473" x="5657850" y="3895725"/>
          <p14:tracePt t="34480" x="5676900" y="3895725"/>
          <p14:tracePt t="34489" x="5686425" y="3895725"/>
          <p14:tracePt t="34496" x="5705475" y="3895725"/>
          <p14:tracePt t="34512" x="5724525" y="3895725"/>
          <p14:tracePt t="34523" x="5724525" y="3876675"/>
          <p14:tracePt t="34528" x="5743575" y="3848100"/>
          <p14:tracePt t="34729" x="5753100" y="3848100"/>
          <p14:tracePt t="34737" x="5772150" y="3848100"/>
          <p14:tracePt t="34745" x="5791200" y="3848100"/>
          <p14:tracePt t="34753" x="5810250" y="3848100"/>
          <p14:tracePt t="34761" x="5829300" y="3848100"/>
          <p14:tracePt t="34769" x="5838825" y="3848100"/>
          <p14:tracePt t="34777" x="5876925" y="3848100"/>
          <p14:tracePt t="34785" x="5895975" y="3848100"/>
          <p14:tracePt t="34793" x="5905500" y="3848100"/>
          <p14:tracePt t="34801" x="5905500" y="3857625"/>
          <p14:tracePt t="34817" x="5924550" y="3857625"/>
          <p14:tracePt t="34833" x="5943600" y="3857625"/>
          <p14:tracePt t="34906" x="5943600" y="3876675"/>
          <p14:tracePt t="35050" x="5943600" y="3895725"/>
          <p14:tracePt t="35083" x="5962650" y="3895725"/>
          <p14:tracePt t="35091" x="5962650" y="3914775"/>
          <p14:tracePt t="35099" x="5981700" y="3914775"/>
          <p14:tracePt t="35107" x="5991225" y="3924300"/>
          <p14:tracePt t="35115" x="6010275" y="3943350"/>
          <p14:tracePt t="35123" x="6029325" y="3962400"/>
          <p14:tracePt t="35131" x="6057900" y="3962400"/>
          <p14:tracePt t="35139" x="6076950" y="3981450"/>
          <p14:tracePt t="35147" x="6096000" y="4000500"/>
          <p14:tracePt t="35156" x="6115050" y="4010025"/>
          <p14:tracePt t="35163" x="6134100" y="4010025"/>
          <p14:tracePt t="35172" x="6143625" y="4010025"/>
          <p14:tracePt t="35179" x="6162675" y="4029075"/>
          <p14:tracePt t="35187" x="6181725" y="4029075"/>
          <p14:tracePt t="35219" x="6200775" y="4029075"/>
          <p14:tracePt t="35260" x="6200775" y="4048125"/>
          <p14:tracePt t="35388" x="6210300" y="4048125"/>
          <p14:tracePt t="35404" x="6229350" y="4048125"/>
          <p14:tracePt t="35413" x="6248400" y="4048125"/>
          <p14:tracePt t="35423" x="6267450" y="4048125"/>
          <p14:tracePt t="35429" x="6296025" y="4048125"/>
          <p14:tracePt t="35437" x="6315075" y="4048125"/>
          <p14:tracePt t="35445" x="6334125" y="4048125"/>
          <p14:tracePt t="35453" x="6353175" y="4048125"/>
          <p14:tracePt t="35461" x="6362700" y="4048125"/>
          <p14:tracePt t="35469" x="6400800" y="4029075"/>
          <p14:tracePt t="35477" x="6419850" y="4029075"/>
          <p14:tracePt t="35485" x="6419850" y="4010025"/>
          <p14:tracePt t="35493" x="6448425" y="4010025"/>
          <p14:tracePt t="35501" x="6467475" y="4000500"/>
          <p14:tracePt t="35509" x="6486525" y="4000500"/>
          <p14:tracePt t="35517" x="6515100" y="3981450"/>
          <p14:tracePt t="35525" x="6534150" y="3962400"/>
          <p14:tracePt t="35533" x="6553200" y="3962400"/>
          <p14:tracePt t="35541" x="6591300" y="3943350"/>
          <p14:tracePt t="35549" x="6600825" y="3943350"/>
          <p14:tracePt t="35557" x="6619875" y="3924300"/>
          <p14:tracePt t="35566" x="6657975" y="3924300"/>
          <p14:tracePt t="35573" x="6667500" y="3914775"/>
          <p14:tracePt t="35582" x="6686550" y="3895725"/>
          <p14:tracePt t="35590" x="6724650" y="3895725"/>
          <p14:tracePt t="35598" x="6743700" y="3895725"/>
          <p14:tracePt t="35606" x="6753225" y="3876675"/>
          <p14:tracePt t="35614" x="6772275" y="3876675"/>
          <p14:tracePt t="35623" x="6791325" y="3876675"/>
          <p14:tracePt t="35630" x="6810375" y="3876675"/>
          <p14:tracePt t="35646" x="6819900" y="3876675"/>
          <p14:tracePt t="35656" x="6838950" y="3876675"/>
          <p14:tracePt t="35686" x="6858000" y="3876675"/>
          <p14:tracePt t="35831" x="6858000" y="3895725"/>
          <p14:tracePt t="35839" x="6858000" y="3914775"/>
          <p14:tracePt t="35847" x="6858000" y="3943350"/>
          <p14:tracePt t="35856" x="6858000" y="3962400"/>
          <p14:tracePt t="35863" x="6877050" y="3981450"/>
          <p14:tracePt t="35871" x="6877050" y="4010025"/>
          <p14:tracePt t="35879" x="6877050" y="4048125"/>
          <p14:tracePt t="35887" x="6896100" y="4067175"/>
          <p14:tracePt t="35895" x="6896100" y="4076700"/>
          <p14:tracePt t="35903" x="6896100" y="4095750"/>
          <p14:tracePt t="35911" x="6896100" y="4114800"/>
          <p14:tracePt t="35919" x="6896100" y="4133850"/>
          <p14:tracePt t="35944" x="6905625" y="4133850"/>
          <p14:tracePt t="35952" x="6905625" y="4152900"/>
          <p14:tracePt t="36410" x="6924675" y="4133850"/>
          <p14:tracePt t="36418" x="6972300" y="4076700"/>
          <p14:tracePt t="36426" x="7029450" y="4010025"/>
          <p14:tracePt t="36434" x="7115175" y="3924300"/>
          <p14:tracePt t="36442" x="7200900" y="3810000"/>
          <p14:tracePt t="36450" x="7296150" y="3705225"/>
          <p14:tracePt t="36459" x="7400925" y="3571875"/>
          <p14:tracePt t="36466" x="7534275" y="3438525"/>
          <p14:tracePt t="36475" x="7705725" y="3267075"/>
          <p14:tracePt t="36483" x="7886700" y="3095625"/>
          <p14:tracePt t="36491" x="8039100" y="2943225"/>
          <p14:tracePt t="36499" x="8210550" y="2790825"/>
          <p14:tracePt t="36507" x="8296275" y="2724150"/>
          <p14:tracePt t="36515" x="8448675" y="2590800"/>
          <p14:tracePt t="36523" x="8582025" y="2505075"/>
          <p14:tracePt t="36531" x="8686800" y="2400300"/>
          <p14:tracePt t="36539" x="8724900" y="2390775"/>
          <p14:tracePt t="36547" x="8791575" y="2333625"/>
          <p14:tracePt t="36556" x="8820150" y="2305050"/>
          <p14:tracePt t="36563" x="8858250" y="2286000"/>
          <p14:tracePt t="36571" x="8877300" y="2266950"/>
          <p14:tracePt t="36587" x="8886825" y="2266950"/>
          <p14:tracePt t="36684" x="8877300" y="2286000"/>
          <p14:tracePt t="36708" x="8858250" y="2286000"/>
          <p14:tracePt t="36748" x="8839200" y="2286000"/>
          <p14:tracePt t="36764" x="8820150" y="2286000"/>
          <p14:tracePt t="36780" x="8801100" y="2266950"/>
          <p14:tracePt t="36789" x="8791575" y="2266950"/>
          <p14:tracePt t="36797" x="8753475" y="2247900"/>
          <p14:tracePt t="36804" x="8734425" y="2238375"/>
          <p14:tracePt t="36812" x="8724900" y="2238375"/>
          <p14:tracePt t="36821" x="8686800" y="2219325"/>
          <p14:tracePt t="36829" x="8639175" y="2200275"/>
          <p14:tracePt t="36839" x="8620125" y="2200275"/>
          <p14:tracePt t="36845" x="8572500" y="2181225"/>
          <p14:tracePt t="36853" x="8534400" y="2171700"/>
          <p14:tracePt t="36861" x="8486775" y="2152650"/>
          <p14:tracePt t="36869" x="8448675" y="2133600"/>
          <p14:tracePt t="36877" x="8420100" y="2114550"/>
          <p14:tracePt t="36885" x="8382000" y="2095500"/>
          <p14:tracePt t="36893" x="8343900" y="2085975"/>
          <p14:tracePt t="36901" x="8334375" y="2085975"/>
          <p14:tracePt t="36909" x="8315325" y="2066925"/>
          <p14:tracePt t="36917" x="8296275" y="2047875"/>
          <p14:tracePt t="36925" x="8277225" y="2047875"/>
          <p14:tracePt t="36933" x="8277225" y="2028825"/>
          <p14:tracePt t="37054" x="8277225" y="2019300"/>
          <p14:tracePt t="37360" x="8277225" y="2028825"/>
          <p14:tracePt t="37368" x="8277225" y="2047875"/>
          <p14:tracePt t="37376" x="8277225" y="2066925"/>
          <p14:tracePt t="37392" x="8277225" y="2085975"/>
          <p14:tracePt t="37400" x="8277225" y="2095500"/>
          <p14:tracePt t="37408" x="8296275" y="2095500"/>
          <p14:tracePt t="37432" x="8315325" y="2095500"/>
          <p14:tracePt t="37786" x="8334375" y="2095500"/>
          <p14:tracePt t="37794" x="8382000" y="2095500"/>
          <p14:tracePt t="37802" x="8429625" y="2095500"/>
          <p14:tracePt t="37810" x="8486775" y="2095500"/>
          <p14:tracePt t="37818" x="8534400" y="2095500"/>
          <p14:tracePt t="37826" x="8582025" y="2095500"/>
          <p14:tracePt t="37834" x="8648700" y="2095500"/>
          <p14:tracePt t="37842" x="8705850" y="2095500"/>
          <p14:tracePt t="37850" x="8753475" y="2095500"/>
          <p14:tracePt t="37858" x="8791575" y="2095500"/>
          <p14:tracePt t="37866" x="8839200" y="2095500"/>
          <p14:tracePt t="37874" x="8886825" y="2095500"/>
          <p14:tracePt t="37882" x="8943975" y="2095500"/>
          <p14:tracePt t="37891" x="8953500" y="2095500"/>
          <p14:tracePt t="37899" x="8991600" y="2095500"/>
          <p14:tracePt t="37907" x="9010650" y="2095500"/>
          <p14:tracePt t="37923" x="9029700" y="2095500"/>
          <p14:tracePt t="37971" x="9029700" y="2085975"/>
          <p14:tracePt t="38003" x="9029700" y="2066925"/>
          <p14:tracePt t="38011" x="9010650" y="2066925"/>
          <p14:tracePt t="38027" x="8991600" y="2066925"/>
          <p14:tracePt t="38035" x="8972550" y="2066925"/>
          <p14:tracePt t="38043" x="8953500" y="2066925"/>
          <p14:tracePt t="38051" x="8943975" y="2066925"/>
          <p14:tracePt t="38068" x="8924925" y="2066925"/>
          <p14:tracePt t="38076" x="8905875" y="2066925"/>
          <p14:tracePt t="38084" x="8886825" y="2066925"/>
          <p14:tracePt t="38092" x="8877300" y="2066925"/>
          <p14:tracePt t="38100" x="8858250" y="2066925"/>
          <p14:tracePt t="38116" x="8839200" y="2066925"/>
          <p14:tracePt t="38124" x="8820150" y="2066925"/>
          <p14:tracePt t="38132" x="8801100" y="2066925"/>
          <p14:tracePt t="38148" x="8772525" y="2066925"/>
          <p14:tracePt t="38156" x="8753475" y="2066925"/>
          <p14:tracePt t="38173" x="8724900" y="2066925"/>
          <p14:tracePt t="38180" x="8705850" y="2066925"/>
          <p14:tracePt t="38189" x="8686800" y="2066925"/>
          <p14:tracePt t="38204" x="8667750" y="2066925"/>
          <p14:tracePt t="38220" x="8648700" y="2066925"/>
          <p14:tracePt t="38236" x="8639175" y="2066925"/>
          <p14:tracePt t="38405" x="8648700" y="2066925"/>
          <p14:tracePt t="38413" x="8667750" y="2066925"/>
          <p14:tracePt t="38423" x="8686800" y="2066925"/>
          <p14:tracePt t="38430" x="8734425" y="2047875"/>
          <p14:tracePt t="38438" x="8791575" y="2028825"/>
          <p14:tracePt t="38446" x="8839200" y="2028825"/>
          <p14:tracePt t="38454" x="8877300" y="2019300"/>
          <p14:tracePt t="38462" x="8924925" y="2019300"/>
          <p14:tracePt t="38470" x="8953500" y="2000250"/>
          <p14:tracePt t="38478" x="8991600" y="2000250"/>
          <p14:tracePt t="38486" x="9029700" y="2000250"/>
          <p14:tracePt t="38494" x="9039225" y="2000250"/>
          <p14:tracePt t="38502" x="9077325" y="2000250"/>
          <p14:tracePt t="38518" x="9096375" y="2000250"/>
          <p14:tracePt t="38534" x="9105900" y="2000250"/>
          <p14:tracePt t="38687" x="9124950" y="2000250"/>
          <p14:tracePt t="38703" x="9144000" y="2000250"/>
          <p14:tracePt t="38711" x="9144000" y="2019300"/>
          <p14:tracePt t="38719" x="9163050" y="2019300"/>
          <p14:tracePt t="38735" x="9182100" y="2019300"/>
          <p14:tracePt t="38743" x="9191625" y="2019300"/>
          <p14:tracePt t="38759" x="9210675" y="2019300"/>
          <p14:tracePt t="38768" x="9229725" y="2019300"/>
          <p14:tracePt t="38776" x="9248775" y="2019300"/>
          <p14:tracePt t="38783" x="9258300" y="2019300"/>
          <p14:tracePt t="38792" x="9277350" y="2028825"/>
          <p14:tracePt t="38800" x="9296400" y="2028825"/>
          <p14:tracePt t="38816" x="9315450" y="2028825"/>
          <p14:tracePt t="38824" x="9315450" y="2047875"/>
          <p14:tracePt t="38840" x="9315450" y="2066925"/>
          <p14:tracePt t="38848" x="9315450" y="2085975"/>
          <p14:tracePt t="38856" x="9315450" y="2114550"/>
          <p14:tracePt t="38864" x="9277350" y="2133600"/>
          <p14:tracePt t="38873" x="9248775" y="2171700"/>
          <p14:tracePt t="38880" x="9191625" y="2219325"/>
          <p14:tracePt t="38889" x="9096375" y="2324100"/>
          <p14:tracePt t="38896" x="8991600" y="2419350"/>
          <p14:tracePt t="38904" x="8886825" y="2524125"/>
          <p14:tracePt t="38913" x="8753475" y="2628900"/>
          <p14:tracePt t="38920" x="8620125" y="2762250"/>
          <p14:tracePt t="38928" x="8486775" y="2895600"/>
          <p14:tracePt t="38936" x="8420100" y="2962275"/>
          <p14:tracePt t="38944" x="8315325" y="3086100"/>
          <p14:tracePt t="38953" x="8210550" y="3181350"/>
          <p14:tracePt t="38961" x="8143875" y="3286125"/>
          <p14:tracePt t="38969" x="8124825" y="3314700"/>
          <p14:tracePt t="38977" x="8077200" y="3390900"/>
          <p14:tracePt t="38985" x="8039100" y="3438525"/>
          <p14:tracePt t="38993" x="8029575" y="3467100"/>
          <p14:tracePt t="39001" x="8010525" y="3486150"/>
          <p14:tracePt t="39009" x="8010525" y="3505200"/>
          <p14:tracePt t="39057" x="8029575" y="3467100"/>
          <p14:tracePt t="39065" x="8029575" y="3457575"/>
          <p14:tracePt t="39274" x="8029575" y="3467100"/>
          <p14:tracePt t="39283" x="8029575" y="3524250"/>
          <p14:tracePt t="39290" x="7991475" y="3571875"/>
          <p14:tracePt t="39298" x="7972425" y="3638550"/>
          <p14:tracePt t="39307" x="7943850" y="3695700"/>
          <p14:tracePt t="39315" x="7924800" y="3743325"/>
          <p14:tracePt t="39323" x="7905750" y="3771900"/>
          <p14:tracePt t="39331" x="7886700" y="3810000"/>
          <p14:tracePt t="39339" x="7877175" y="3848100"/>
          <p14:tracePt t="39347" x="7858125" y="3857625"/>
          <p14:tracePt t="39356" x="7839075" y="3876675"/>
          <p14:tracePt t="39363" x="7820025" y="3924300"/>
          <p14:tracePt t="39371" x="7810500" y="3962400"/>
          <p14:tracePt t="39379" x="7772400" y="3981450"/>
          <p14:tracePt t="39387" x="7772400" y="4010025"/>
          <p14:tracePt t="39395" x="7753350" y="4010025"/>
          <p14:tracePt t="39403" x="7753350" y="4029075"/>
          <p14:tracePt t="39411" x="7753350" y="4048125"/>
          <p14:tracePt t="39443" x="7753350" y="4067175"/>
          <p14:tracePt t="39652" x="7734300" y="4067175"/>
          <p14:tracePt t="39693" x="7724775" y="4067175"/>
          <p14:tracePt t="39797" x="7724775" y="4048125"/>
          <p14:tracePt t="39829" x="7705725" y="4048125"/>
          <p14:tracePt t="39846" x="7705725" y="4029075"/>
          <p14:tracePt t="39862" x="7686675" y="4010025"/>
          <p14:tracePt t="39870" x="7667625" y="4010025"/>
          <p14:tracePt t="39878" x="7658100" y="4010025"/>
          <p14:tracePt t="39886" x="7639050" y="4000500"/>
          <p14:tracePt t="39894" x="7620000" y="4000500"/>
          <p14:tracePt t="39902" x="7581900" y="4000500"/>
          <p14:tracePt t="39910" x="7572375" y="3981450"/>
          <p14:tracePt t="39918" x="7534275" y="3981450"/>
          <p14:tracePt t="39926" x="7486650" y="3981450"/>
          <p14:tracePt t="39934" x="7448550" y="3981450"/>
          <p14:tracePt t="39942" x="7381875" y="3981450"/>
          <p14:tracePt t="39950" x="7334250" y="3981450"/>
          <p14:tracePt t="39958" x="7267575" y="3981450"/>
          <p14:tracePt t="39966" x="7200900" y="4000500"/>
          <p14:tracePt t="39974" x="7115175" y="4000500"/>
          <p14:tracePt t="39982" x="7077075" y="4010025"/>
          <p14:tracePt t="39990" x="7029450" y="4010025"/>
          <p14:tracePt t="39998" x="6972300" y="4010025"/>
          <p14:tracePt t="40007" x="6924675" y="4029075"/>
          <p14:tracePt t="40014" x="6905625" y="4029075"/>
          <p14:tracePt t="40023" x="6877050" y="4048125"/>
          <p14:tracePt t="40031" x="6858000" y="4048125"/>
          <p14:tracePt t="40055" x="6838950" y="4048125"/>
          <p14:tracePt t="40159" x="6838950" y="4067175"/>
          <p14:tracePt t="40553" x="6819900" y="4067175"/>
          <p14:tracePt t="40561" x="6810375" y="4076700"/>
          <p14:tracePt t="40570" x="6753225" y="4114800"/>
          <p14:tracePt t="40578" x="6724650" y="4133850"/>
          <p14:tracePt t="40586" x="6705600" y="4133850"/>
          <p14:tracePt t="40594" x="6667500" y="4152900"/>
          <p14:tracePt t="40602" x="6638925" y="4162425"/>
          <p14:tracePt t="40610" x="6600825" y="4181475"/>
          <p14:tracePt t="40618" x="6591300" y="4200525"/>
          <p14:tracePt t="40626" x="6534150" y="4219575"/>
          <p14:tracePt t="40634" x="6505575" y="4219575"/>
          <p14:tracePt t="40642" x="6467475" y="4229100"/>
          <p14:tracePt t="40650" x="6438900" y="4248150"/>
          <p14:tracePt t="40658" x="6400800" y="4248150"/>
          <p14:tracePt t="40666" x="6362700" y="4267200"/>
          <p14:tracePt t="40674" x="6334125" y="4286250"/>
          <p14:tracePt t="40682" x="6296025" y="4286250"/>
          <p14:tracePt t="40690" x="6267450" y="4305300"/>
          <p14:tracePt t="40698" x="6248400" y="4305300"/>
          <p14:tracePt t="40706" x="6210300" y="4305300"/>
          <p14:tracePt t="40714" x="6200775" y="4314825"/>
          <p14:tracePt t="40730" x="6181725" y="4314825"/>
          <p14:tracePt t="40739" x="6162675" y="4314825"/>
          <p14:tracePt t="40747" x="6162675" y="4305300"/>
          <p14:tracePt t="40988" x="6134100" y="4305300"/>
          <p14:tracePt t="40996" x="6096000" y="4314825"/>
          <p14:tracePt t="41004" x="6057900" y="4333875"/>
          <p14:tracePt t="41012" x="6010275" y="4352925"/>
          <p14:tracePt t="41020" x="5991225" y="4371975"/>
          <p14:tracePt t="41028" x="5943600" y="4371975"/>
          <p14:tracePt t="41036" x="5895975" y="4381500"/>
          <p14:tracePt t="41044" x="5857875" y="4381500"/>
          <p14:tracePt t="41052" x="5829300" y="4400550"/>
          <p14:tracePt t="41060" x="5791200" y="4400550"/>
          <p14:tracePt t="41068" x="5753100" y="4400550"/>
          <p14:tracePt t="41077" x="5724525" y="4400550"/>
          <p14:tracePt t="41084" x="5705475" y="4400550"/>
          <p14:tracePt t="41093" x="5686425" y="4381500"/>
          <p14:tracePt t="41108" x="5676900" y="4381500"/>
          <p14:tracePt t="41117" x="5676900" y="4371975"/>
          <p14:tracePt t="41189" x="5676900" y="4352925"/>
          <p14:tracePt t="41206" x="5676900" y="4333875"/>
          <p14:tracePt t="41221" x="5676900" y="4314825"/>
          <p14:tracePt t="41229" x="5686425" y="4286250"/>
          <p14:tracePt t="41237" x="5686425" y="4267200"/>
          <p14:tracePt t="41245" x="5705475" y="4229100"/>
          <p14:tracePt t="41253" x="5724525" y="4219575"/>
          <p14:tracePt t="41261" x="5724525" y="4200525"/>
          <p14:tracePt t="41270" x="5724525" y="4181475"/>
          <p14:tracePt t="41277" x="5743575" y="4162425"/>
          <p14:tracePt t="41286" x="5743575" y="4152900"/>
          <p14:tracePt t="41302" x="5753100" y="4152900"/>
          <p14:tracePt t="41326" x="5753100" y="4133850"/>
          <p14:tracePt t="41382" x="5743575" y="4114800"/>
          <p14:tracePt t="41390" x="5724525" y="4114800"/>
          <p14:tracePt t="41398" x="5724525" y="4095750"/>
          <p14:tracePt t="41406" x="5705475" y="4076700"/>
          <p14:tracePt t="41414" x="5686425" y="4076700"/>
          <p14:tracePt t="41423" x="5676900" y="4067175"/>
          <p14:tracePt t="41430" x="5657850" y="4067175"/>
          <p14:tracePt t="41440" x="5638800" y="4048125"/>
          <p14:tracePt t="41446" x="5619750" y="4048125"/>
          <p14:tracePt t="41456" x="5600700" y="4029075"/>
          <p14:tracePt t="41463" x="5591175" y="4029075"/>
          <p14:tracePt t="41471" x="5572125" y="4029075"/>
          <p14:tracePt t="41479" x="5553075" y="4029075"/>
          <p14:tracePt t="41487" x="5534025" y="4029075"/>
          <p14:tracePt t="41495" x="5505450" y="4029075"/>
          <p14:tracePt t="41503" x="5486400" y="4029075"/>
          <p14:tracePt t="41511" x="5467350" y="4029075"/>
          <p14:tracePt t="41527" x="5438775" y="4029075"/>
          <p14:tracePt t="41535" x="5419725" y="4029075"/>
          <p14:tracePt t="41551" x="5400675" y="4029075"/>
          <p14:tracePt t="41559" x="5381625" y="4029075"/>
          <p14:tracePt t="41583" x="5372100" y="4029075"/>
          <p14:tracePt t="41616" x="5372100" y="4010025"/>
          <p14:tracePt t="41647" x="5353050" y="4000500"/>
          <p14:tracePt t="41672" x="5334000" y="3981450"/>
          <p14:tracePt t="41680" x="5334000" y="3962400"/>
          <p14:tracePt t="41688" x="5314950" y="3962400"/>
          <p14:tracePt t="41704" x="5314950" y="3943350"/>
          <p14:tracePt t="41728" x="5295900" y="3943350"/>
          <p14:tracePt t="41833" x="5314950" y="3943350"/>
          <p14:tracePt t="41841" x="5314950" y="3924300"/>
          <p14:tracePt t="41849" x="5334000" y="3924300"/>
          <p14:tracePt t="41857" x="5353050" y="3924300"/>
          <p14:tracePt t="41865" x="5372100" y="3924300"/>
          <p14:tracePt t="41873" x="5381625" y="3924300"/>
          <p14:tracePt t="41881" x="5400675" y="3924300"/>
          <p14:tracePt t="41889" x="5419725" y="3924300"/>
          <p14:tracePt t="41913" x="5438775" y="3924300"/>
          <p14:tracePt t="41937" x="5448300" y="3924300"/>
          <p14:tracePt t="42163" x="5467350" y="3924300"/>
          <p14:tracePt t="42171" x="5486400" y="3924300"/>
          <p14:tracePt t="42179" x="5524500" y="3924300"/>
          <p14:tracePt t="42187" x="5553075" y="3924300"/>
          <p14:tracePt t="42195" x="5591175" y="3924300"/>
          <p14:tracePt t="42203" x="5638800" y="3924300"/>
          <p14:tracePt t="42211" x="5686425" y="3924300"/>
          <p14:tracePt t="42219" x="5753100" y="3924300"/>
          <p14:tracePt t="42227" x="5829300" y="3924300"/>
          <p14:tracePt t="42235" x="5905500" y="3914775"/>
          <p14:tracePt t="42243" x="5991225" y="3895725"/>
          <p14:tracePt t="42251" x="6076950" y="3895725"/>
          <p14:tracePt t="42259" x="6162675" y="3895725"/>
          <p14:tracePt t="42267" x="6267450" y="3876675"/>
          <p14:tracePt t="42275" x="6334125" y="3876675"/>
          <p14:tracePt t="42283" x="6362700" y="3876675"/>
          <p14:tracePt t="42291" x="6419850" y="3876675"/>
          <p14:tracePt t="42299" x="6486525" y="3876675"/>
          <p14:tracePt t="42307" x="6515100" y="3876675"/>
          <p14:tracePt t="42315" x="6572250" y="3857625"/>
          <p14:tracePt t="42324" x="6591300" y="3857625"/>
          <p14:tracePt t="42332" x="6600825" y="3857625"/>
          <p14:tracePt t="42340" x="6619875" y="3857625"/>
          <p14:tracePt t="42348" x="6638925" y="3857625"/>
          <p14:tracePt t="42356" x="6657975" y="3857625"/>
          <p14:tracePt t="42364" x="6667500" y="3857625"/>
          <p14:tracePt t="42380" x="6686550" y="3857625"/>
          <p14:tracePt t="42396" x="6705600" y="3876675"/>
          <p14:tracePt t="42412" x="6724650" y="3876675"/>
          <p14:tracePt t="42436" x="6743700" y="3876675"/>
          <p14:tracePt t="42444" x="6743700" y="3895725"/>
          <p14:tracePt t="42468" x="6753225" y="3895725"/>
          <p14:tracePt t="42501" x="6772275" y="3895725"/>
          <p14:tracePt t="42509" x="6791325" y="3895725"/>
          <p14:tracePt t="42516" x="6810375" y="3895725"/>
          <p14:tracePt t="42525" x="6819900" y="3895725"/>
          <p14:tracePt t="42533" x="6838950" y="3895725"/>
          <p14:tracePt t="42541" x="6858000" y="3895725"/>
          <p14:tracePt t="42549" x="6877050" y="3895725"/>
          <p14:tracePt t="42565" x="6896100" y="3895725"/>
          <p14:tracePt t="42581" x="6905625" y="3895725"/>
          <p14:tracePt t="42629" x="6924675" y="3895725"/>
          <p14:tracePt t="42637" x="6924675" y="3876675"/>
          <p14:tracePt t="42790" x="6924675" y="3857625"/>
          <p14:tracePt t="43233" x="6905625" y="3857625"/>
          <p14:tracePt t="43241" x="6896100" y="3857625"/>
          <p14:tracePt t="43249" x="6877050" y="3876675"/>
          <p14:tracePt t="43257" x="6858000" y="3876675"/>
          <p14:tracePt t="43273" x="6838950" y="3895725"/>
          <p14:tracePt t="43281" x="6819900" y="3895725"/>
          <p14:tracePt t="43305" x="6810375" y="3895725"/>
          <p14:tracePt t="44311" x="6791325" y="3895725"/>
          <p14:tracePt t="44335" x="6772275" y="3895725"/>
          <p14:tracePt t="44367" x="6753225" y="3895725"/>
          <p14:tracePt t="44922" x="6743700" y="3876675"/>
          <p14:tracePt t="44930" x="6724650" y="3876675"/>
          <p14:tracePt t="44939" x="6705600" y="3876675"/>
          <p14:tracePt t="44946" x="6686550" y="3857625"/>
          <p14:tracePt t="44954" x="6638925" y="3848100"/>
          <p14:tracePt t="44963" x="6600825" y="3848100"/>
          <p14:tracePt t="44971" x="6553200" y="3829050"/>
          <p14:tracePt t="44979" x="6486525" y="3810000"/>
          <p14:tracePt t="44987" x="6419850" y="3810000"/>
          <p14:tracePt t="44994" x="6334125" y="3790950"/>
          <p14:tracePt t="45003" x="6229350" y="3771900"/>
          <p14:tracePt t="45011" x="6134100" y="3771900"/>
          <p14:tracePt t="45019" x="6010275" y="3762375"/>
          <p14:tracePt t="45027" x="5905500" y="3762375"/>
          <p14:tracePt t="45035" x="5810250" y="3743325"/>
          <p14:tracePt t="45043" x="5753100" y="3743325"/>
          <p14:tracePt t="45051" x="5686425" y="3743325"/>
          <p14:tracePt t="45059" x="5619750" y="3743325"/>
          <p14:tracePt t="45067" x="5572125" y="3724275"/>
          <p14:tracePt t="45075" x="5534025" y="3724275"/>
          <p14:tracePt t="45083" x="5524500" y="3724275"/>
          <p14:tracePt t="45091" x="5505450" y="3724275"/>
          <p14:tracePt t="45099" x="5486400" y="3724275"/>
          <p14:tracePt t="45196" x="5505450" y="3724275"/>
          <p14:tracePt t="45204" x="5524500" y="3724275"/>
          <p14:tracePt t="45212" x="5553075" y="3762375"/>
          <p14:tracePt t="45220" x="5572125" y="3762375"/>
          <p14:tracePt t="45228" x="5619750" y="3771900"/>
          <p14:tracePt t="45236" x="5638800" y="3790950"/>
          <p14:tracePt t="45244" x="5676900" y="3810000"/>
          <p14:tracePt t="45252" x="5705475" y="3829050"/>
          <p14:tracePt t="45260" x="5724525" y="3829050"/>
          <p14:tracePt t="45268" x="5753100" y="3848100"/>
          <p14:tracePt t="45276" x="5772150" y="3848100"/>
          <p14:tracePt t="45284" x="5791200" y="3848100"/>
          <p14:tracePt t="45292" x="5791200" y="3857625"/>
          <p14:tracePt t="45300" x="5810250" y="3857625"/>
          <p14:tracePt t="45325" x="5829300" y="3857625"/>
          <p14:tracePt t="45847" x="5829300" y="3876675"/>
          <p14:tracePt t="45856" x="5829300" y="3895725"/>
          <p14:tracePt t="45864" x="5838825" y="3924300"/>
          <p14:tracePt t="45873" x="5857875" y="3943350"/>
          <p14:tracePt t="45880" x="5857875" y="3981450"/>
          <p14:tracePt t="45888" x="5876925" y="4010025"/>
          <p14:tracePt t="45896" x="5895975" y="4048125"/>
          <p14:tracePt t="45904" x="5905500" y="4067175"/>
          <p14:tracePt t="45912" x="5905500" y="4095750"/>
          <p14:tracePt t="45920" x="5924550" y="4133850"/>
          <p14:tracePt t="45928" x="5924550" y="4162425"/>
          <p14:tracePt t="45936" x="5943600" y="4200525"/>
          <p14:tracePt t="45944" x="5943600" y="4219575"/>
          <p14:tracePt t="45952" x="5943600" y="4229100"/>
          <p14:tracePt t="45960" x="5943600" y="4248150"/>
          <p14:tracePt t="45976" x="5943600" y="4267200"/>
          <p14:tracePt t="46024" x="5924550" y="4267200"/>
          <p14:tracePt t="46041" x="5924550" y="4248150"/>
          <p14:tracePt t="46346" x="5895975" y="4248150"/>
          <p14:tracePt t="46354" x="5857875" y="4248150"/>
          <p14:tracePt t="46363" x="5829300" y="4267200"/>
          <p14:tracePt t="46373" x="5772150" y="4267200"/>
          <p14:tracePt t="46378" x="5724525" y="4267200"/>
          <p14:tracePt t="46387" x="5638800" y="4267200"/>
          <p14:tracePt t="46395" x="5591175" y="4267200"/>
          <p14:tracePt t="46403" x="5505450" y="4267200"/>
          <p14:tracePt t="46411" x="5400675" y="4248150"/>
          <p14:tracePt t="46419" x="5314950" y="4229100"/>
          <p14:tracePt t="46427" x="5219700" y="4219575"/>
          <p14:tracePt t="46435" x="5133975" y="4219575"/>
          <p14:tracePt t="46443" x="5048250" y="4200525"/>
          <p14:tracePt t="46451" x="4962525" y="4200525"/>
          <p14:tracePt t="46459" x="4895850" y="4200525"/>
          <p14:tracePt t="46467" x="4829175" y="4200525"/>
          <p14:tracePt t="46475" x="4762500" y="4200525"/>
          <p14:tracePt t="46483" x="4686300" y="4200525"/>
          <p14:tracePt t="46491" x="4676775" y="4200525"/>
          <p14:tracePt t="46499" x="4619625" y="4200525"/>
          <p14:tracePt t="46507" x="4572000" y="4200525"/>
          <p14:tracePt t="46515" x="4533900" y="4200525"/>
          <p14:tracePt t="46523" x="4505325" y="4219575"/>
          <p14:tracePt t="46531" x="4486275" y="4219575"/>
          <p14:tracePt t="46540" x="4467225" y="4219575"/>
          <p14:tracePt t="46547" x="4457700" y="4219575"/>
          <p14:tracePt t="47151" x="4467225" y="4219575"/>
          <p14:tracePt t="47159" x="4505325" y="4219575"/>
          <p14:tracePt t="47167" x="4572000" y="4181475"/>
          <p14:tracePt t="47175" x="4676775" y="4114800"/>
          <p14:tracePt t="47183" x="4829175" y="4029075"/>
          <p14:tracePt t="47191" x="4981575" y="3924300"/>
          <p14:tracePt t="47199" x="5200650" y="3790950"/>
          <p14:tracePt t="47207" x="5553075" y="3524250"/>
          <p14:tracePt t="47215" x="5829300" y="3286125"/>
          <p14:tracePt t="47223" x="6143625" y="3028950"/>
          <p14:tracePt t="47231" x="6438900" y="2781300"/>
          <p14:tracePt t="47239" x="6753225" y="2524125"/>
          <p14:tracePt t="47247" x="6905625" y="2400300"/>
          <p14:tracePt t="47256" x="7181850" y="2181225"/>
          <p14:tracePt t="47263" x="7419975" y="2000250"/>
          <p14:tracePt t="47271" x="7505700" y="1914525"/>
          <p14:tracePt t="47280" x="7667625" y="1790700"/>
          <p14:tracePt t="47288" x="7820025" y="1695450"/>
          <p14:tracePt t="47296" x="7877175" y="1657350"/>
          <p14:tracePt t="47304" x="7962900" y="1590675"/>
          <p14:tracePt t="47312" x="8010525" y="1562100"/>
          <p14:tracePt t="47320" x="8058150" y="1524000"/>
          <p14:tracePt t="47328" x="8077200" y="1504950"/>
          <p14:tracePt t="47336" x="8077200" y="1485900"/>
          <p14:tracePt t="47352" x="8096250" y="1485900"/>
          <p14:tracePt t="47384" x="8077200" y="1485900"/>
          <p14:tracePt t="47400" x="8058150" y="1485900"/>
          <p14:tracePt t="47416" x="8039100" y="1485900"/>
          <p14:tracePt t="47432" x="8029575" y="1485900"/>
          <p14:tracePt t="47456" x="8010525" y="1485900"/>
          <p14:tracePt t="47481" x="7991475" y="1504950"/>
          <p14:tracePt t="47490" x="7991475" y="1524000"/>
          <p14:tracePt t="47505" x="7991475" y="1543050"/>
          <p14:tracePt t="47513" x="7972425" y="1562100"/>
          <p14:tracePt t="47521" x="7972425" y="1571625"/>
          <p14:tracePt t="47529" x="7972425" y="1590675"/>
          <p14:tracePt t="47545" x="7962900" y="1609725"/>
          <p14:tracePt t="47553" x="7962900" y="1628775"/>
          <p14:tracePt t="47561" x="7962900" y="1638300"/>
          <p14:tracePt t="47569" x="7943850" y="1657350"/>
          <p14:tracePt t="47577" x="7943850" y="1676400"/>
          <p14:tracePt t="47585" x="7924800" y="1695450"/>
          <p14:tracePt t="47593" x="7924800" y="1714500"/>
          <p14:tracePt t="47601" x="7905750" y="1724025"/>
          <p14:tracePt t="47609" x="7886700" y="1743075"/>
          <p14:tracePt t="47618" x="7877175" y="1762125"/>
          <p14:tracePt t="47625" x="7839075" y="1781175"/>
          <p14:tracePt t="47634" x="7791450" y="1790700"/>
          <p14:tracePt t="47642" x="7734300" y="1790700"/>
          <p14:tracePt t="47650" x="7667625" y="1809750"/>
          <p14:tracePt t="47658" x="7600950" y="1809750"/>
          <p14:tracePt t="47666" x="7534275" y="1809750"/>
          <p14:tracePt t="47674" x="7467600" y="1809750"/>
          <p14:tracePt t="47682" x="7400925" y="1809750"/>
          <p14:tracePt t="47690" x="7353300" y="1781175"/>
          <p14:tracePt t="47698" x="7334250" y="1762125"/>
          <p14:tracePt t="47706" x="7277100" y="1724025"/>
          <p14:tracePt t="47714" x="7248525" y="1676400"/>
          <p14:tracePt t="47723" x="7229475" y="1657350"/>
          <p14:tracePt t="47730" x="7200900" y="1590675"/>
          <p14:tracePt t="47739" x="7200900" y="1562100"/>
          <p14:tracePt t="47746" x="7200900" y="1504950"/>
          <p14:tracePt t="47754" x="7200900" y="1438275"/>
          <p14:tracePt t="47762" x="7210425" y="1352550"/>
          <p14:tracePt t="47773" x="7267575" y="1238250"/>
          <p14:tracePt t="47778" x="7277100" y="1181100"/>
          <p14:tracePt t="47787" x="7353300" y="1104900"/>
          <p14:tracePt t="47794" x="7419975" y="1019175"/>
          <p14:tracePt t="47803" x="7486650" y="933450"/>
          <p14:tracePt t="47811" x="7572375" y="866775"/>
          <p14:tracePt t="47819" x="7639050" y="809625"/>
          <p14:tracePt t="47827" x="7686675" y="781050"/>
          <p14:tracePt t="47835" x="7753350" y="762000"/>
          <p14:tracePt t="47843" x="7820025" y="742950"/>
          <p14:tracePt t="47851" x="7877175" y="742950"/>
          <p14:tracePt t="47859" x="7924800" y="742950"/>
          <p14:tracePt t="47867" x="7962900" y="742950"/>
          <p14:tracePt t="47875" x="7991475" y="781050"/>
          <p14:tracePt t="47883" x="8039100" y="809625"/>
          <p14:tracePt t="47891" x="8115300" y="914400"/>
          <p14:tracePt t="47899" x="8115300" y="962025"/>
          <p14:tracePt t="47907" x="8143875" y="1047750"/>
          <p14:tracePt t="47915" x="8162925" y="1133475"/>
          <p14:tracePt t="47923" x="8181975" y="1238250"/>
          <p14:tracePt t="47931" x="8181975" y="1333500"/>
          <p14:tracePt t="47940" x="8191500" y="1438275"/>
          <p14:tracePt t="47947" x="8210550" y="1543050"/>
          <p14:tracePt t="47956" x="8210550" y="1628775"/>
          <p14:tracePt t="47963" x="8210550" y="1724025"/>
          <p14:tracePt t="47974" x="8191500" y="1790700"/>
          <p14:tracePt t="47980" x="8181975" y="1828800"/>
          <p14:tracePt t="47990" x="8143875" y="1933575"/>
          <p14:tracePt t="47995" x="8115300" y="1981200"/>
          <p14:tracePt t="48006" x="8096250" y="2000250"/>
          <p14:tracePt t="48012" x="8077200" y="2047875"/>
          <p14:tracePt t="48023" x="8039100" y="2085975"/>
          <p14:tracePt t="48028" x="8010525" y="2095500"/>
          <p14:tracePt t="48040" x="7991475" y="2133600"/>
          <p14:tracePt t="48044" x="7962900" y="2152650"/>
          <p14:tracePt t="48056" x="7943850" y="2171700"/>
          <p14:tracePt t="48060" x="7924800" y="2171700"/>
          <p14:tracePt t="48073" x="7905750" y="2171700"/>
          <p14:tracePt t="48076" x="7886700" y="2181225"/>
          <p14:tracePt t="48092" x="7877175" y="2181225"/>
          <p14:tracePt t="48269" x="7858125" y="2200275"/>
          <p14:tracePt t="48277" x="7810500" y="2286000"/>
          <p14:tracePt t="48285" x="7772400" y="2390775"/>
          <p14:tracePt t="48293" x="7724775" y="2505075"/>
          <p14:tracePt t="48301" x="7667625" y="2628900"/>
          <p14:tracePt t="48309" x="7639050" y="2762250"/>
          <p14:tracePt t="48317" x="7600950" y="2895600"/>
          <p14:tracePt t="48325" x="7572375" y="3028950"/>
          <p14:tracePt t="48333" x="7505700" y="3305175"/>
          <p14:tracePt t="48342" x="7429500" y="3571875"/>
          <p14:tracePt t="48350" x="7362825" y="3810000"/>
          <p14:tracePt t="48357" x="7334250" y="3924300"/>
          <p14:tracePt t="48366" x="7277100" y="4114800"/>
          <p14:tracePt t="48374" x="7229475" y="4267200"/>
          <p14:tracePt t="48382" x="7210425" y="4333875"/>
          <p14:tracePt t="48390" x="7200900" y="4438650"/>
          <p14:tracePt t="48398" x="7162800" y="4524375"/>
          <p14:tracePt t="48406" x="7143750" y="4591050"/>
          <p14:tracePt t="48414" x="7124700" y="4619625"/>
          <p14:tracePt t="48423" x="7115175" y="4638675"/>
          <p14:tracePt t="48430" x="7115175" y="4676775"/>
          <p14:tracePt t="48439" x="7096125" y="4676775"/>
          <p14:tracePt t="48454" x="7096125" y="4686300"/>
          <p14:tracePt t="48462" x="7077075" y="4686300"/>
          <p14:tracePt t="48518" x="7077075" y="4676775"/>
          <p14:tracePt t="48881" x="7058025" y="4676775"/>
          <p14:tracePt t="48897" x="7058025" y="4657725"/>
          <p14:tracePt t="48905" x="7048500" y="4657725"/>
          <p14:tracePt t="48913" x="7029450" y="4657725"/>
          <p14:tracePt t="48921" x="7010400" y="4657725"/>
          <p14:tracePt t="48929" x="6991350" y="4638675"/>
          <p14:tracePt t="48937" x="6962775" y="4638675"/>
          <p14:tracePt t="48945" x="6943725" y="4619625"/>
          <p14:tracePt t="48953" x="6924675" y="4610100"/>
          <p14:tracePt t="48961" x="6877050" y="4591050"/>
          <p14:tracePt t="48969" x="6819900" y="4572000"/>
          <p14:tracePt t="48977" x="6791325" y="4552950"/>
          <p14:tracePt t="48985" x="6753225" y="4533900"/>
          <p14:tracePt t="48993" x="6705600" y="4533900"/>
          <p14:tracePt t="49001" x="6667500" y="4524375"/>
          <p14:tracePt t="49009" x="6619875" y="4505325"/>
          <p14:tracePt t="49018" x="6591300" y="4505325"/>
          <p14:tracePt t="49025" x="6534150" y="4505325"/>
          <p14:tracePt t="49033" x="6515100" y="4486275"/>
          <p14:tracePt t="49042" x="6486525" y="4486275"/>
          <p14:tracePt t="49049" x="6467475" y="4486275"/>
          <p14:tracePt t="49058" x="6448425" y="4467225"/>
          <p14:tracePt t="49066" x="6438900" y="4467225"/>
          <p14:tracePt t="49082" x="6419850" y="4467225"/>
          <p14:tracePt t="49942" x="6438900" y="4467225"/>
          <p14:tracePt t="49951" x="6448425" y="4457700"/>
          <p14:tracePt t="49967" x="6467475" y="4457700"/>
          <p14:tracePt t="49983" x="6486525" y="4457700"/>
          <p14:tracePt t="49991" x="6486525" y="4438650"/>
          <p14:tracePt t="50007" x="6505575" y="4438650"/>
          <p14:tracePt t="52284" x="6515100" y="4438650"/>
          <p14:tracePt t="52316" x="6515100" y="4457700"/>
          <p14:tracePt t="52412" x="6534150" y="4457700"/>
          <p14:tracePt t="52605" x="6553200" y="4457700"/>
          <p14:tracePt t="52614" x="6591300" y="4457700"/>
          <p14:tracePt t="52623" x="6619875" y="4457700"/>
          <p14:tracePt t="52630" x="6667500" y="4457700"/>
          <p14:tracePt t="52638" x="6686550" y="4457700"/>
          <p14:tracePt t="52646" x="6743700" y="4457700"/>
          <p14:tracePt t="52654" x="6772275" y="4457700"/>
          <p14:tracePt t="52662" x="6810375" y="4457700"/>
          <p14:tracePt t="52670" x="6838950" y="4457700"/>
          <p14:tracePt t="52678" x="6858000" y="4457700"/>
          <p14:tracePt t="52686" x="6877050" y="4457700"/>
          <p14:tracePt t="52694" x="6896100" y="4457700"/>
          <p14:tracePt t="52702" x="6905625" y="4457700"/>
          <p14:tracePt t="52734" x="6924675" y="4457700"/>
          <p14:tracePt t="53265" x="6905625" y="4457700"/>
          <p14:tracePt t="53273" x="6896100" y="4457700"/>
          <p14:tracePt t="53281" x="6858000" y="4457700"/>
          <p14:tracePt t="53290" x="6819900" y="4457700"/>
          <p14:tracePt t="53297" x="6810375" y="4457700"/>
          <p14:tracePt t="53306" x="6772275" y="4457700"/>
          <p14:tracePt t="53313" x="6743700" y="4457700"/>
          <p14:tracePt t="53321" x="6705600" y="4457700"/>
          <p14:tracePt t="53330" x="6686550" y="4457700"/>
          <p14:tracePt t="53338" x="6667500" y="4457700"/>
          <p14:tracePt t="53346" x="6657975" y="4457700"/>
          <p14:tracePt t="53362" x="6638925" y="4457700"/>
          <p14:tracePt t="53370" x="6619875" y="4457700"/>
          <p14:tracePt t="53885" x="6638925" y="4457700"/>
          <p14:tracePt t="53893" x="6657975" y="4457700"/>
          <p14:tracePt t="53909" x="6686550" y="4457700"/>
          <p14:tracePt t="53917" x="6705600" y="4457700"/>
          <p14:tracePt t="53925" x="6724650" y="4457700"/>
          <p14:tracePt t="53933" x="6743700" y="4457700"/>
          <p14:tracePt t="53941" x="6753225" y="4467225"/>
          <p14:tracePt t="53949" x="6772275" y="4467225"/>
          <p14:tracePt t="53957" x="6791325" y="4467225"/>
          <p14:tracePt t="53965" x="6810375" y="4467225"/>
          <p14:tracePt t="53973" x="6819900" y="4467225"/>
          <p14:tracePt t="53990" x="6838950" y="4467225"/>
          <p14:tracePt t="53997" x="6858000" y="4467225"/>
          <p14:tracePt t="54014" x="6877050" y="4467225"/>
          <p14:tracePt t="54029" x="6896100" y="4467225"/>
          <p14:tracePt t="54038" x="6905625" y="4467225"/>
          <p14:tracePt t="54046" x="6924675" y="4467225"/>
          <p14:tracePt t="54062" x="6943725" y="4467225"/>
          <p14:tracePt t="54070" x="6962775" y="4467225"/>
          <p14:tracePt t="54078" x="6972300" y="4467225"/>
          <p14:tracePt t="54086" x="6972300" y="4457700"/>
          <p14:tracePt t="54094" x="6991350" y="4457700"/>
          <p14:tracePt t="54102" x="7010400" y="4457700"/>
          <p14:tracePt t="54110" x="7048500" y="4457700"/>
          <p14:tracePt t="54118" x="7058025" y="4438650"/>
          <p14:tracePt t="54126" x="7077075" y="4438650"/>
          <p14:tracePt t="54134" x="7115175" y="4438650"/>
          <p14:tracePt t="54142" x="7124700" y="4438650"/>
          <p14:tracePt t="54150" x="7162800" y="4438650"/>
          <p14:tracePt t="54166" x="7181850" y="4438650"/>
          <p14:tracePt t="54174" x="7200900" y="4438650"/>
          <p14:tracePt t="54182" x="7210425" y="4438650"/>
          <p14:tracePt t="54207" x="7229475" y="4438650"/>
          <p14:tracePt t="54408" x="7248525" y="4438650"/>
          <p14:tracePt t="54424" x="7267575" y="4438650"/>
          <p14:tracePt t="54432" x="7277100" y="4438650"/>
          <p14:tracePt t="54440" x="7296150" y="4438650"/>
          <p14:tracePt t="54448" x="7315200" y="4438650"/>
          <p14:tracePt t="54456" x="7353300" y="4438650"/>
          <p14:tracePt t="54464" x="7362825" y="4438650"/>
          <p14:tracePt t="54473" x="7381875" y="4438650"/>
          <p14:tracePt t="54480" x="7400925" y="4438650"/>
          <p14:tracePt t="54488" x="7419975" y="4438650"/>
          <p14:tracePt t="54512" x="7429500" y="4457700"/>
          <p14:tracePt t="54601" x="7448550" y="4457700"/>
          <p14:tracePt t="54633" x="7467600" y="4457700"/>
          <p14:tracePt t="54657" x="7486650" y="4457700"/>
          <p14:tracePt t="54665" x="7505700" y="4457700"/>
          <p14:tracePt t="54673" x="7515225" y="4438650"/>
          <p14:tracePt t="54690" x="7534275" y="4438650"/>
          <p14:tracePt t="54697" x="7553325" y="4438650"/>
          <p14:tracePt t="54713" x="7572375" y="4438650"/>
          <p14:tracePt t="54729" x="7581900" y="4438650"/>
          <p14:tracePt t="54746" x="7600950" y="4438650"/>
          <p14:tracePt t="54754" x="7600950" y="4419600"/>
          <p14:tracePt t="54762" x="7620000" y="4419600"/>
          <p14:tracePt t="54778" x="7639050" y="4419600"/>
          <p14:tracePt t="54786" x="7658100" y="4419600"/>
          <p14:tracePt t="54810" x="7667625" y="4419600"/>
          <p14:tracePt t="54834" x="7686675" y="4419600"/>
          <p14:tracePt t="55880" x="7686675" y="4400550"/>
          <p14:tracePt t="55888" x="7667625" y="4381500"/>
          <p14:tracePt t="55896" x="7658100" y="4352925"/>
          <p14:tracePt t="55904" x="7620000" y="4305300"/>
          <p14:tracePt t="55912" x="7572375" y="4181475"/>
          <p14:tracePt t="55920" x="7534275" y="4076700"/>
          <p14:tracePt t="55928" x="7505700" y="3943350"/>
          <p14:tracePt t="55936" x="7467600" y="3790950"/>
          <p14:tracePt t="55944" x="7429500" y="3619500"/>
          <p14:tracePt t="55952" x="7419975" y="3457575"/>
          <p14:tracePt t="55960" x="7400925" y="3371850"/>
          <p14:tracePt t="55969" x="7381875" y="3219450"/>
          <p14:tracePt t="55977" x="7362825" y="3067050"/>
          <p14:tracePt t="55985" x="7362825" y="2933700"/>
          <p14:tracePt t="55993" x="7362825" y="2790825"/>
          <p14:tracePt t="56001" x="7362825" y="2657475"/>
          <p14:tracePt t="56009" x="7362825" y="2552700"/>
          <p14:tracePt t="56017" x="7362825" y="2457450"/>
          <p14:tracePt t="56025" x="7362825" y="2419350"/>
          <p14:tracePt t="56033" x="7362825" y="2371725"/>
          <p14:tracePt t="56041" x="7362825" y="2333625"/>
          <p14:tracePt t="56049" x="7362825" y="2305050"/>
          <p14:tracePt t="56057" x="7362825" y="2286000"/>
          <p14:tracePt t="56065" x="7362825" y="2266950"/>
          <p14:tracePt t="56524" x="7362825" y="2247900"/>
          <p14:tracePt t="56532" x="7362825" y="2238375"/>
          <p14:tracePt t="56540" x="7362825" y="2200275"/>
          <p14:tracePt t="56548" x="7362825" y="2171700"/>
          <p14:tracePt t="56557" x="7362825" y="2133600"/>
          <p14:tracePt t="56564" x="7362825" y="2085975"/>
          <p14:tracePt t="56573" x="7362825" y="2019300"/>
          <p14:tracePt t="56580" x="7400925" y="1943100"/>
          <p14:tracePt t="56588" x="7419975" y="1876425"/>
          <p14:tracePt t="56596" x="7429500" y="1847850"/>
          <p14:tracePt t="56604" x="7467600" y="1790700"/>
          <p14:tracePt t="56612" x="7486650" y="1762125"/>
          <p14:tracePt t="56620" x="7515225" y="1714500"/>
          <p14:tracePt t="56628" x="7534275" y="1676400"/>
          <p14:tracePt t="56636" x="7553325" y="1657350"/>
          <p14:tracePt t="56644" x="7572375" y="1638300"/>
          <p14:tracePt t="56652" x="7581900" y="1628775"/>
          <p14:tracePt t="56661" x="7600950" y="1609725"/>
          <p14:tracePt t="56669" x="7620000" y="1590675"/>
          <p14:tracePt t="56677" x="7639050" y="1590675"/>
          <p14:tracePt t="56685" x="7639050" y="1571625"/>
          <p14:tracePt t="56693" x="7658100" y="1571625"/>
          <p14:tracePt t="56709" x="7667625" y="1571625"/>
          <p14:tracePt t="56733" x="7686675" y="1571625"/>
          <p14:tracePt t="56765" x="7705725" y="1571625"/>
          <p14:tracePt t="56797" x="7724775" y="1571625"/>
          <p14:tracePt t="56813" x="7724775" y="1590675"/>
          <p14:tracePt t="56862" x="7734300" y="1590675"/>
          <p14:tracePt t="56918" x="7753350" y="1571625"/>
          <p14:tracePt t="56926" x="7753350" y="1562100"/>
          <p14:tracePt t="56934" x="7753350" y="1524000"/>
          <p14:tracePt t="56942" x="7753350" y="1504950"/>
          <p14:tracePt t="56950" x="7753350" y="1476375"/>
          <p14:tracePt t="56958" x="7753350" y="1438275"/>
          <p14:tracePt t="56966" x="7753350" y="1419225"/>
          <p14:tracePt t="56974" x="7753350" y="1409700"/>
          <p14:tracePt t="56982" x="7734300" y="1371600"/>
          <p14:tracePt t="56990" x="7724775" y="1352550"/>
          <p14:tracePt t="56998" x="7686675" y="1333500"/>
          <p14:tracePt t="57007" x="7639050" y="1333500"/>
          <p14:tracePt t="57014" x="7553325" y="1323975"/>
          <p14:tracePt t="57023" x="7505700" y="1323975"/>
          <p14:tracePt t="57031" x="7419975" y="1323975"/>
          <p14:tracePt t="57040" x="7315200" y="1323975"/>
          <p14:tracePt t="57047" x="7210425" y="1323975"/>
          <p14:tracePt t="57056" x="7124700" y="1323975"/>
          <p14:tracePt t="57063" x="7048500" y="1323975"/>
          <p14:tracePt t="57071" x="6991350" y="1323975"/>
          <p14:tracePt t="57079" x="6924675" y="1304925"/>
          <p14:tracePt t="57087" x="6858000" y="1304925"/>
          <p14:tracePt t="57095" x="6810375" y="1304925"/>
          <p14:tracePt t="57103" x="6772275" y="1304925"/>
          <p14:tracePt t="57111" x="6705600" y="1304925"/>
          <p14:tracePt t="57119" x="6686550" y="1304925"/>
          <p14:tracePt t="57127" x="6667500" y="1323975"/>
          <p14:tracePt t="57135" x="6657975" y="1333500"/>
          <p14:tracePt t="57143" x="6638925" y="1371600"/>
          <p14:tracePt t="57151" x="6619875" y="1409700"/>
          <p14:tracePt t="57159" x="6619875" y="1419225"/>
          <p14:tracePt t="57167" x="6600825" y="1457325"/>
          <p14:tracePt t="57175" x="6600825" y="1485900"/>
          <p14:tracePt t="57183" x="6600825" y="1504950"/>
          <p14:tracePt t="57191" x="6600825" y="1524000"/>
          <p14:tracePt t="57200" x="6600825" y="1543050"/>
          <p14:tracePt t="57224" x="6600825" y="1562100"/>
          <p14:tracePt t="57280" x="6600825" y="1571625"/>
          <p14:tracePt t="57336" x="6600825" y="1590675"/>
          <p14:tracePt t="57344" x="6619875" y="1590675"/>
          <p14:tracePt t="57393" x="6638925" y="1590675"/>
          <p14:tracePt t="57409" x="6657975" y="1609725"/>
          <p14:tracePt t="57417" x="6657975" y="1628775"/>
          <p14:tracePt t="57425" x="6667500" y="1628775"/>
          <p14:tracePt t="57433" x="6686550" y="1638300"/>
          <p14:tracePt t="57441" x="6705600" y="1657350"/>
          <p14:tracePt t="57449" x="6724650" y="1657350"/>
          <p14:tracePt t="57457" x="6753225" y="1676400"/>
          <p14:tracePt t="57465" x="6772275" y="1676400"/>
          <p14:tracePt t="57481" x="6791325" y="1676400"/>
          <p14:tracePt t="57490" x="6819900" y="1676400"/>
          <p14:tracePt t="57497" x="6838950" y="1676400"/>
          <p14:tracePt t="57506" x="6877050" y="1676400"/>
          <p14:tracePt t="57513" x="6905625" y="1676400"/>
          <p14:tracePt t="57521" x="6943725" y="1657350"/>
          <p14:tracePt t="57529" x="6991350" y="1638300"/>
          <p14:tracePt t="57537" x="7058025" y="1638300"/>
          <p14:tracePt t="57545" x="7124700" y="1638300"/>
          <p14:tracePt t="57553" x="7200900" y="1638300"/>
          <p14:tracePt t="57562" x="7267575" y="1638300"/>
          <p14:tracePt t="57569" x="7353300" y="1638300"/>
          <p14:tracePt t="57578" x="7419975" y="1638300"/>
          <p14:tracePt t="57586" x="7448550" y="1638300"/>
          <p14:tracePt t="57594" x="7505700" y="1638300"/>
          <p14:tracePt t="57602" x="7553325" y="1638300"/>
          <p14:tracePt t="57610" x="7581900" y="1638300"/>
          <p14:tracePt t="57618" x="7620000" y="1638300"/>
          <p14:tracePt t="57626" x="7658100" y="1638300"/>
          <p14:tracePt t="57634" x="7686675" y="1638300"/>
          <p14:tracePt t="57642" x="7705725" y="1638300"/>
          <p14:tracePt t="57650" x="7724775" y="1628775"/>
          <p14:tracePt t="57658" x="7734300" y="1590675"/>
          <p14:tracePt t="57666" x="7753350" y="1590675"/>
          <p14:tracePt t="57674" x="7753350" y="1571625"/>
          <p14:tracePt t="57682" x="7772400" y="1562100"/>
          <p14:tracePt t="57690" x="7772400" y="1543050"/>
          <p14:tracePt t="57698" x="7772400" y="1524000"/>
          <p14:tracePt t="57714" x="7772400" y="1504950"/>
          <p14:tracePt t="57730" x="7772400" y="1485900"/>
          <p14:tracePt t="57746" x="7772400" y="1476375"/>
          <p14:tracePt t="57763" x="7753350" y="1457325"/>
          <p14:tracePt t="57779" x="7753350" y="1438275"/>
          <p14:tracePt t="57787" x="7734300" y="1419225"/>
          <p14:tracePt t="57795" x="7724775" y="1409700"/>
          <p14:tracePt t="57803" x="7705725" y="1390650"/>
          <p14:tracePt t="57811" x="7705725" y="1371600"/>
          <p14:tracePt t="57819" x="7686675" y="1352550"/>
          <p14:tracePt t="57835" x="7667625" y="1333500"/>
          <p14:tracePt t="57883" x="7658100" y="1333500"/>
          <p14:tracePt t="57923" x="7658100" y="1352550"/>
          <p14:tracePt t="57948" x="7658100" y="1371600"/>
          <p14:tracePt t="57980" x="7658100" y="1390650"/>
          <p14:tracePt t="57996" x="7658100" y="1409700"/>
          <p14:tracePt t="58865" x="7658100" y="1419225"/>
          <p14:tracePt t="58889" x="7658100" y="1438275"/>
          <p14:tracePt t="58913" x="7658100" y="1457325"/>
          <p14:tracePt t="58921" x="7658100" y="1476375"/>
          <p14:tracePt t="58929" x="7639050" y="1476375"/>
          <p14:tracePt t="58945" x="7639050" y="1485900"/>
          <p14:tracePt t="58953" x="7639050" y="1504950"/>
          <p14:tracePt t="58961" x="7620000" y="1504950"/>
          <p14:tracePt t="58969" x="7620000" y="1524000"/>
          <p14:tracePt t="58993" x="7600950" y="1543050"/>
          <p14:tracePt t="59026" x="7600950" y="1562100"/>
          <p14:tracePt t="59050" x="7581900" y="1571625"/>
          <p14:tracePt t="59082" x="7581900" y="1590675"/>
          <p14:tracePt t="59090" x="7572375" y="1590675"/>
          <p14:tracePt t="59098" x="7572375" y="1609725"/>
          <p14:tracePt t="59114" x="7572375" y="1628775"/>
          <p14:tracePt t="59123" x="7553325" y="1628775"/>
          <p14:tracePt t="59130" x="7553325" y="1638300"/>
          <p14:tracePt t="59146" x="7553325" y="1657350"/>
          <p14:tracePt t="59155" x="7534275" y="1657350"/>
          <p14:tracePt t="59162" x="7534275" y="1676400"/>
          <p14:tracePt t="59179" x="7534275" y="1695450"/>
          <p14:tracePt t="59186" x="7515225" y="1695450"/>
          <p14:tracePt t="59203" x="7515225" y="1714500"/>
          <p14:tracePt t="59211" x="7515225" y="1724025"/>
          <p14:tracePt t="59219" x="7505700" y="1724025"/>
          <p14:tracePt t="59227" x="7505700" y="1743075"/>
          <p14:tracePt t="59243" x="7505700" y="1762125"/>
          <p14:tracePt t="59259" x="7486650" y="1762125"/>
          <p14:tracePt t="59267" x="7486650" y="1781175"/>
          <p14:tracePt t="59291" x="7486650" y="1790700"/>
          <p14:tracePt t="59331" x="7486650" y="1809750"/>
          <p14:tracePt t="59372" x="7486650" y="1828800"/>
          <p14:tracePt t="59412" x="7486650" y="1847850"/>
          <p14:tracePt t="59476" x="7486650" y="1866900"/>
          <p14:tracePt t="59484" x="7467600" y="1866900"/>
          <p14:tracePt t="59500" x="7467600" y="1876425"/>
          <p14:tracePt t="59516" x="7467600" y="1895475"/>
          <p14:tracePt t="59524" x="7448550" y="1895475"/>
          <p14:tracePt t="59541" x="7448550" y="1914525"/>
          <p14:tracePt t="59557" x="7429500" y="1933575"/>
          <p14:tracePt t="59573" x="7419975" y="1933575"/>
          <p14:tracePt t="59590" x="7419975" y="1943100"/>
          <p14:tracePt t="59605" x="7400925" y="1943100"/>
          <p14:tracePt t="59613" x="7400925" y="1962150"/>
          <p14:tracePt t="59629" x="7381875" y="1962150"/>
          <p14:tracePt t="59637" x="7381875" y="1981200"/>
          <p14:tracePt t="59645" x="7362825" y="1981200"/>
          <p14:tracePt t="59669" x="7362825" y="2000250"/>
          <p14:tracePt t="59685" x="7353300" y="2000250"/>
          <p14:tracePt t="59717" x="7353300" y="1981200"/>
          <p14:tracePt t="60152" x="7334250" y="1981200"/>
          <p14:tracePt t="60168" x="7296150" y="1981200"/>
          <p14:tracePt t="60176" x="7277100" y="1981200"/>
          <p14:tracePt t="60184" x="7248525" y="1981200"/>
          <p14:tracePt t="60192" x="7210425" y="1981200"/>
          <p14:tracePt t="60200" x="7181850" y="1962150"/>
          <p14:tracePt t="60208" x="7124700" y="1895475"/>
          <p14:tracePt t="61415" x="7115175" y="1876425"/>
          <p14:tracePt t="61431" x="7096125" y="1866900"/>
          <p14:tracePt t="61440" x="7096125" y="1847850"/>
          <p14:tracePt t="61447" x="7077075" y="1828800"/>
          <p14:tracePt t="61463" x="7077075" y="1809750"/>
          <p14:tracePt t="61471" x="7058025" y="1790700"/>
          <p14:tracePt t="61479" x="7058025" y="1781175"/>
          <p14:tracePt t="61487" x="7058025" y="1762125"/>
          <p14:tracePt t="61495" x="7048500" y="1762125"/>
          <p14:tracePt t="61503" x="7048500" y="1743075"/>
          <p14:tracePt t="61511" x="7029450" y="1724025"/>
          <p14:tracePt t="61535" x="7010400" y="1714500"/>
          <p14:tracePt t="61544" x="7010400" y="1695450"/>
          <p14:tracePt t="61552" x="6991350" y="1695450"/>
          <p14:tracePt t="61560" x="6991350" y="1676400"/>
          <p14:tracePt t="61568" x="6972300" y="1676400"/>
          <p14:tracePt t="61576" x="6962775" y="1657350"/>
          <p14:tracePt t="61600" x="6943725" y="1657350"/>
          <p14:tracePt t="61608" x="6943725" y="1638300"/>
          <p14:tracePt t="61865" x="6962775" y="1638300"/>
          <p14:tracePt t="61874" x="7029450" y="1657350"/>
          <p14:tracePt t="61882" x="7124700" y="1714500"/>
          <p14:tracePt t="61890" x="7229475" y="1762125"/>
          <p14:tracePt t="61898" x="7353300" y="1847850"/>
          <p14:tracePt t="61907" x="7467600" y="1914525"/>
          <p14:tracePt t="61914" x="7581900" y="1962150"/>
          <p14:tracePt t="61923" x="7810500" y="2085975"/>
          <p14:tracePt t="61930" x="8029575" y="2200275"/>
          <p14:tracePt t="61938" x="8248650" y="2324100"/>
          <p14:tracePt t="61946" x="8334375" y="2352675"/>
          <p14:tracePt t="61954" x="8401050" y="2390775"/>
          <p14:tracePt t="61962" x="8515350" y="2457450"/>
          <p14:tracePt t="61970" x="8601075" y="2505075"/>
          <p14:tracePt t="61978" x="8648700" y="2543175"/>
          <p14:tracePt t="61986" x="8686800" y="2552700"/>
          <p14:tracePt t="61994" x="8705850" y="2552700"/>
          <p14:tracePt t="62002" x="8724900" y="2571750"/>
          <p14:tracePt t="62034" x="8705850" y="2552700"/>
          <p14:tracePt t="62043" x="8667750" y="2505075"/>
          <p14:tracePt t="62051" x="8620125" y="2476500"/>
          <p14:tracePt t="62059" x="8582025" y="2438400"/>
          <p14:tracePt t="62067" x="8534400" y="2400300"/>
          <p14:tracePt t="62075" x="8515350" y="2390775"/>
          <p14:tracePt t="62083" x="8486775" y="2352675"/>
          <p14:tracePt t="62091" x="8448675" y="2324100"/>
          <p14:tracePt t="62099" x="8429625" y="2286000"/>
          <p14:tracePt t="62107" x="8420100" y="2266950"/>
          <p14:tracePt t="62115" x="8401050" y="2238375"/>
          <p14:tracePt t="62123" x="8401050" y="2219325"/>
          <p14:tracePt t="62131" x="8401050" y="2200275"/>
          <p14:tracePt t="62140" x="8401050" y="2181225"/>
          <p14:tracePt t="62147" x="8401050" y="2171700"/>
          <p14:tracePt t="62156" x="8401050" y="2152650"/>
          <p14:tracePt t="62163" x="8401050" y="2133600"/>
          <p14:tracePt t="62171" x="8382000" y="2114550"/>
          <p14:tracePt t="62187" x="8382000" y="2095500"/>
          <p14:tracePt t="62195" x="8382000" y="2085975"/>
          <p14:tracePt t="62203" x="8362950" y="2085975"/>
          <p14:tracePt t="62211" x="8362950" y="2066925"/>
          <p14:tracePt t="62220" x="8343900" y="2047875"/>
          <p14:tracePt t="62244" x="8343900" y="2028825"/>
          <p14:tracePt t="62252" x="8334375" y="2028825"/>
          <p14:tracePt t="62300" x="8334375" y="2019300"/>
          <p14:tracePt t="62316" x="8334375" y="2000250"/>
          <p14:tracePt t="62332" x="8334375" y="1981200"/>
          <p14:tracePt t="62340" x="8334375" y="1962150"/>
          <p14:tracePt t="62348" x="8334375" y="1943100"/>
          <p14:tracePt t="62364" x="8334375" y="1933575"/>
          <p14:tracePt t="62380" x="8334375" y="1914525"/>
          <p14:tracePt t="62420" x="8334375" y="1895475"/>
          <p14:tracePt t="62461" x="8343900" y="1866900"/>
          <p14:tracePt t="63185" x="8248650" y="1866900"/>
          <p14:tracePt t="63193" x="8162925" y="1876425"/>
          <p14:tracePt t="63201" x="8077200" y="1933575"/>
          <p14:tracePt t="63209" x="7972425" y="2000250"/>
          <p14:tracePt t="63217" x="7877175" y="2047875"/>
          <p14:tracePt t="63225" x="7753350" y="2114550"/>
          <p14:tracePt t="63233" x="7658100" y="2181225"/>
          <p14:tracePt t="63241" x="7581900" y="2238375"/>
          <p14:tracePt t="63249" x="7515225" y="2266950"/>
          <p14:tracePt t="63257" x="7448550" y="2305050"/>
          <p14:tracePt t="63265" x="7315200" y="2390775"/>
          <p14:tracePt t="63274" x="7096125" y="2505075"/>
          <p14:tracePt t="63282" x="6962775" y="2590800"/>
          <p14:tracePt t="63290" x="6896100" y="2628900"/>
          <p14:tracePt t="63297" x="6772275" y="2695575"/>
          <p14:tracePt t="63307" x="6657975" y="2762250"/>
          <p14:tracePt t="63314" x="6553200" y="2809875"/>
          <p14:tracePt t="63322" x="6505575" y="2828925"/>
          <p14:tracePt t="63330" x="6438900" y="2857500"/>
          <p14:tracePt t="63340" x="6381750" y="2895600"/>
          <p14:tracePt t="63346" x="6353175" y="2895600"/>
          <p14:tracePt t="63354" x="6315075" y="2914650"/>
          <p14:tracePt t="63547" x="6181725" y="2981325"/>
          <p14:tracePt t="63555" x="5991225" y="3181350"/>
          <p14:tracePt t="63563" x="5829300" y="3371850"/>
          <p14:tracePt t="63571" x="5686425" y="3505200"/>
          <p14:tracePt t="63579" x="5534025" y="3638550"/>
          <p14:tracePt t="63590" x="5372100" y="3771900"/>
          <p14:tracePt t="63595" x="5200650" y="3924300"/>
          <p14:tracePt t="63603" x="5048250" y="4067175"/>
          <p14:tracePt t="63611" x="4676775" y="4333875"/>
          <p14:tracePt t="63619" x="4524375" y="4419600"/>
          <p14:tracePt t="63627" x="4219575" y="4610100"/>
          <p14:tracePt t="63635" x="3943350" y="4772025"/>
          <p14:tracePt t="63643" x="3676650" y="4914900"/>
          <p14:tracePt t="63652" x="3419475" y="5010150"/>
          <p14:tracePt t="63659" x="3314700" y="5029200"/>
          <p14:tracePt t="63668" x="3152775" y="5076825"/>
          <p14:tracePt t="63676" x="3009900" y="5076825"/>
          <p14:tracePt t="63684" x="2876550" y="5076825"/>
          <p14:tracePt t="63692" x="2790825" y="5076825"/>
          <p14:tracePt t="63700" x="2724150" y="5076825"/>
          <p14:tracePt t="63708" x="2695575" y="5048250"/>
          <p14:tracePt t="63716" x="2676525" y="5010150"/>
          <p14:tracePt t="63724" x="2638425" y="4981575"/>
          <p14:tracePt t="63732" x="2638425" y="4924425"/>
          <p14:tracePt t="63740" x="2628900" y="4914900"/>
          <p14:tracePt t="63748" x="2628900" y="4876800"/>
          <p14:tracePt t="63757" x="2628900" y="4838700"/>
          <p14:tracePt t="63764" x="2628900" y="4829175"/>
          <p14:tracePt t="63773" x="2628900" y="4810125"/>
          <p14:tracePt t="63780" x="2628900" y="4791075"/>
          <p14:tracePt t="63790" x="2628900" y="4772025"/>
          <p14:tracePt t="63804" x="2628900" y="4762500"/>
          <p14:tracePt t="63901" x="2628900" y="4772025"/>
          <p14:tracePt t="63917" x="2628900" y="4791075"/>
          <p14:tracePt t="63941" x="2628900" y="4810125"/>
          <p14:tracePt t="63957" x="2609850" y="4810125"/>
          <p14:tracePt t="63981" x="2590800" y="4829175"/>
          <p14:tracePt t="64013" x="2571750" y="4838700"/>
          <p14:tracePt t="64038" x="2571750" y="4857750"/>
          <p14:tracePt t="64062" x="2571750" y="4876800"/>
          <p14:tracePt t="65027" x="2590800" y="4876800"/>
          <p14:tracePt t="65043" x="2609850" y="4876800"/>
          <p14:tracePt t="65059" x="2628900" y="4876800"/>
          <p14:tracePt t="65091" x="2638425" y="4876800"/>
          <p14:tracePt t="65204" x="2657475" y="4876800"/>
          <p14:tracePt t="65220" x="2676525" y="4876800"/>
          <p14:tracePt t="65228" x="2695575" y="4895850"/>
          <p14:tracePt t="65237" x="2724150" y="4895850"/>
          <p14:tracePt t="65244" x="2790825" y="4895850"/>
          <p14:tracePt t="65252" x="2876550" y="4895850"/>
          <p14:tracePt t="65261" x="3000375" y="4895850"/>
          <p14:tracePt t="65268" x="3152775" y="4895850"/>
          <p14:tracePt t="65277" x="3333750" y="4895850"/>
          <p14:tracePt t="65285" x="3524250" y="4876800"/>
          <p14:tracePt t="65293" x="3724275" y="4838700"/>
          <p14:tracePt t="65301" x="3924300" y="4829175"/>
          <p14:tracePt t="65309" x="4010025" y="4810125"/>
          <p14:tracePt t="65317" x="4200525" y="4772025"/>
          <p14:tracePt t="65325" x="4371975" y="4762500"/>
          <p14:tracePt t="65333" x="4533900" y="4743450"/>
          <p14:tracePt t="65341" x="4676775" y="4743450"/>
          <p14:tracePt t="65349" x="4829175" y="4724400"/>
          <p14:tracePt t="65357" x="4943475" y="4724400"/>
          <p14:tracePt t="65365" x="5067300" y="4724400"/>
          <p14:tracePt t="65373" x="5143500" y="4724400"/>
          <p14:tracePt t="65381" x="5229225" y="4724400"/>
          <p14:tracePt t="65390" x="5267325" y="4743450"/>
          <p14:tracePt t="65397" x="5334000" y="4762500"/>
          <p14:tracePt t="65406" x="5381625" y="4772025"/>
          <p14:tracePt t="65413" x="5419725" y="4791075"/>
          <p14:tracePt t="65421" x="5448300" y="4810125"/>
          <p14:tracePt t="65430" x="5467350" y="4829175"/>
          <p14:tracePt t="65437" x="5486400" y="4829175"/>
          <p14:tracePt t="65445" x="5486400" y="4838700"/>
          <p14:tracePt t="65454" x="5505450" y="4838700"/>
          <p14:tracePt t="65486" x="5524500" y="4838700"/>
          <p14:tracePt t="65502" x="5534025" y="4838700"/>
          <p14:tracePt t="65518" x="5553075" y="4838700"/>
          <p14:tracePt t="65526" x="5572125" y="4838700"/>
          <p14:tracePt t="65534" x="5591175" y="4838700"/>
          <p14:tracePt t="65542" x="5600700" y="4838700"/>
          <p14:tracePt t="65550" x="5619750" y="4838700"/>
          <p14:tracePt t="65558" x="5638800" y="4838700"/>
          <p14:tracePt t="65566" x="5657850" y="4829175"/>
          <p14:tracePt t="65574" x="5676900" y="4810125"/>
          <p14:tracePt t="65582" x="5676900" y="4772025"/>
          <p14:tracePt t="65807" x="5705475" y="4791075"/>
          <p14:tracePt t="65816" x="5743575" y="4810125"/>
          <p14:tracePt t="65824" x="5772150" y="4829175"/>
          <p14:tracePt t="65832" x="5838825" y="4838700"/>
          <p14:tracePt t="65840" x="5895975" y="4857750"/>
          <p14:tracePt t="65848" x="5991225" y="4876800"/>
          <p14:tracePt t="65857" x="6115050" y="4914900"/>
          <p14:tracePt t="65864" x="6210300" y="4924425"/>
          <p14:tracePt t="65872" x="6353175" y="4943475"/>
          <p14:tracePt t="65880" x="6448425" y="4962525"/>
          <p14:tracePt t="65888" x="6505575" y="4962525"/>
          <p14:tracePt t="65896" x="6572250" y="4981575"/>
          <p14:tracePt t="65904" x="6638925" y="4981575"/>
          <p14:tracePt t="65912" x="6686550" y="4981575"/>
          <p14:tracePt t="65920" x="6724650" y="4981575"/>
          <p14:tracePt t="65928" x="6743700" y="4981575"/>
          <p14:tracePt t="65936" x="6753225" y="4981575"/>
          <p14:tracePt t="65944" x="6772275" y="4981575"/>
          <p14:tracePt t="65976" x="6791325" y="4981575"/>
          <p14:tracePt t="66121" x="6810375" y="4981575"/>
          <p14:tracePt t="66137" x="6810375" y="4991100"/>
          <p14:tracePt t="66145" x="6819900" y="4991100"/>
          <p14:tracePt t="66161" x="6838950" y="4991100"/>
          <p14:tracePt t="66169" x="6838950" y="5010150"/>
          <p14:tracePt t="66178" x="6858000" y="5010150"/>
          <p14:tracePt t="66210" x="6877050" y="5010150"/>
          <p14:tracePt t="66829" x="6896100" y="5010150"/>
          <p14:tracePt t="66845" x="6905625" y="5010150"/>
          <p14:tracePt t="66861" x="6924675" y="5010150"/>
          <p14:tracePt t="66877" x="6943725" y="5029200"/>
          <p14:tracePt t="66909" x="6962775" y="5029200"/>
          <p14:tracePt t="66966" x="6972300" y="5029200"/>
          <p14:tracePt t="66974" x="6991350" y="5029200"/>
          <p14:tracePt t="66982" x="7010400" y="5029200"/>
          <p14:tracePt t="66990" x="7029450" y="5029200"/>
          <p14:tracePt t="66998" x="7048500" y="5029200"/>
          <p14:tracePt t="67006" x="7058025" y="5029200"/>
          <p14:tracePt t="67014" x="7077075" y="5029200"/>
          <p14:tracePt t="67023" x="7096125" y="5048250"/>
          <p14:tracePt t="67030" x="7115175" y="5048250"/>
          <p14:tracePt t="67038" x="7124700" y="5048250"/>
          <p14:tracePt t="67046" x="7143750" y="5048250"/>
          <p14:tracePt t="67054" x="7162800" y="5048250"/>
          <p14:tracePt t="67070" x="7181850" y="5048250"/>
          <p14:tracePt t="67095" x="7200900" y="5048250"/>
          <p14:tracePt t="67167" x="7210425" y="5048250"/>
          <p14:tracePt t="67175" x="7210425" y="5029200"/>
          <p14:tracePt t="67191" x="7229475" y="5010150"/>
          <p14:tracePt t="67199" x="7248525" y="5010150"/>
          <p14:tracePt t="67207" x="7267575" y="5010150"/>
          <p14:tracePt t="67215" x="7277100" y="4991100"/>
          <p14:tracePt t="67231" x="7296150" y="4991100"/>
          <p14:tracePt t="67240" x="7315200" y="4991100"/>
          <p14:tracePt t="67247" x="7334250" y="4991100"/>
          <p14:tracePt t="67263" x="7353300" y="4991100"/>
          <p14:tracePt t="67290" x="7362825" y="4991100"/>
          <p14:tracePt t="67304" x="7381875" y="4991100"/>
          <p14:tracePt t="67312" x="7381875" y="4981575"/>
          <p14:tracePt t="67328" x="7400925" y="4981575"/>
          <p14:tracePt t="67336" x="7419975" y="4981575"/>
          <p14:tracePt t="67344" x="7429500" y="4962525"/>
          <p14:tracePt t="67352" x="7448550" y="4962525"/>
          <p14:tracePt t="67360" x="7467600" y="4962525"/>
          <p14:tracePt t="67368" x="7505700" y="4943475"/>
          <p14:tracePt t="67384" x="7534275" y="4943475"/>
          <p14:tracePt t="67392" x="7553325" y="4943475"/>
          <p14:tracePt t="67400" x="7581900" y="4943475"/>
          <p14:tracePt t="67416" x="7600950" y="4943475"/>
          <p14:tracePt t="67424" x="7620000" y="4943475"/>
          <p14:tracePt t="67448" x="7639050" y="4943475"/>
          <p14:tracePt t="67561" x="7658100" y="4943475"/>
          <p14:tracePt t="67650" x="7667625" y="4943475"/>
          <p14:tracePt t="67674" x="7686675" y="4943475"/>
          <p14:tracePt t="67682" x="7686675" y="4962525"/>
          <p14:tracePt t="67690" x="7705725" y="4962525"/>
          <p14:tracePt t="67707" x="7724775" y="4962525"/>
          <p14:tracePt t="67714" x="7734300" y="4962525"/>
          <p14:tracePt t="67723" x="7753350" y="4962525"/>
          <p14:tracePt t="67738" x="7772400" y="4962525"/>
          <p14:tracePt t="67746" x="7791450" y="4962525"/>
          <p14:tracePt t="67754" x="7810500" y="4962525"/>
          <p14:tracePt t="67762" x="7820025" y="4962525"/>
          <p14:tracePt t="67778" x="7839075" y="4962525"/>
          <p14:tracePt t="67786" x="7839075" y="4981575"/>
          <p14:tracePt t="67794" x="7858125" y="4981575"/>
          <p14:tracePt t="67810" x="7877175" y="4981575"/>
          <p14:tracePt t="67851" x="7886700" y="4981575"/>
          <p14:tracePt t="67859" x="7886700" y="4991100"/>
          <p14:tracePt t="68060" x="7905750" y="4991100"/>
          <p14:tracePt t="68076" x="7924800" y="4991100"/>
          <p14:tracePt t="68084" x="7943850" y="4991100"/>
          <p14:tracePt t="68092" x="7962900" y="4991100"/>
          <p14:tracePt t="68100" x="7972425" y="4991100"/>
          <p14:tracePt t="68108" x="7991475" y="4991100"/>
          <p14:tracePt t="68116" x="8010525" y="4991100"/>
          <p14:tracePt t="68124" x="8039100" y="5010150"/>
          <p14:tracePt t="68132" x="8077200" y="5010150"/>
          <p14:tracePt t="68140" x="8096250" y="5010150"/>
          <p14:tracePt t="68148" x="8124825" y="5010150"/>
          <p14:tracePt t="68157" x="8162925" y="5029200"/>
          <p14:tracePt t="68164" x="8181975" y="5029200"/>
          <p14:tracePt t="68173" x="8210550" y="5029200"/>
          <p14:tracePt t="68181" x="8248650" y="5029200"/>
          <p14:tracePt t="68190" x="8267700" y="5029200"/>
          <p14:tracePt t="68197" x="8277225" y="5029200"/>
          <p14:tracePt t="68205" x="8296275" y="5029200"/>
          <p14:tracePt t="68229" x="8315325" y="5029200"/>
          <p14:tracePt t="68261" x="8334375" y="5029200"/>
          <p14:tracePt t="68269" x="8343900" y="4991100"/>
          <p14:tracePt t="68277" x="8362950" y="4981575"/>
          <p14:tracePt t="68285" x="8401050" y="4924425"/>
          <p14:tracePt t="68293" x="8429625" y="4876800"/>
          <p14:tracePt t="68301" x="8467725" y="4810125"/>
          <p14:tracePt t="68309" x="8534400" y="4657725"/>
          <p14:tracePt t="68317" x="8582025" y="4524375"/>
          <p14:tracePt t="68326" x="8620125" y="4371975"/>
          <p14:tracePt t="68333" x="8686800" y="4181475"/>
          <p14:tracePt t="68342" x="8734425" y="3962400"/>
          <p14:tracePt t="68350" x="8791575" y="3724275"/>
          <p14:tracePt t="68358" x="8858250" y="3505200"/>
          <p14:tracePt t="68366" x="8877300" y="3400425"/>
          <p14:tracePt t="68374" x="8943975" y="3238500"/>
          <p14:tracePt t="68382" x="8972550" y="3086100"/>
          <p14:tracePt t="68390" x="8991600" y="3028950"/>
          <p14:tracePt t="68398" x="9010650" y="2943225"/>
          <p14:tracePt t="68407" x="9029700" y="2876550"/>
          <p14:tracePt t="68414" x="9039225" y="2828925"/>
          <p14:tracePt t="68423" x="9039225" y="2790825"/>
          <p14:tracePt t="68430" x="9058275" y="2781300"/>
          <p14:tracePt t="68438" x="9058275" y="2762250"/>
          <p14:tracePt t="68462" x="9058275" y="2743200"/>
          <p14:tracePt t="68550" x="9039225" y="2743200"/>
          <p14:tracePt t="68559" x="9029700" y="2743200"/>
          <p14:tracePt t="68575" x="8991600" y="2762250"/>
          <p14:tracePt t="68583" x="8953500" y="2762250"/>
          <p14:tracePt t="68591" x="8924925" y="2762250"/>
          <p14:tracePt t="68599" x="8905875" y="2781300"/>
          <p14:tracePt t="68607" x="8877300" y="2781300"/>
          <p14:tracePt t="68615" x="8839200" y="2781300"/>
          <p14:tracePt t="68623" x="8820150" y="2781300"/>
          <p14:tracePt t="68631" x="8801100" y="2781300"/>
          <p14:tracePt t="68640" x="8791575" y="2781300"/>
          <p14:tracePt t="68687" x="8839200" y="2781300"/>
          <p14:tracePt t="68695" x="8886825" y="2762250"/>
          <p14:tracePt t="68703" x="9039225" y="2762250"/>
          <p14:tracePt t="68712" x="9182100" y="2762250"/>
          <p14:tracePt t="68720" x="9382125" y="2762250"/>
          <p14:tracePt t="68728" x="9582150" y="2762250"/>
          <p14:tracePt t="68736" x="9972675" y="2762250"/>
          <p14:tracePt t="68744" x="10315575" y="2762250"/>
          <p14:tracePt t="68752" x="10477500" y="2762250"/>
          <p14:tracePt t="68760" x="11058525" y="2705100"/>
          <p14:tracePt t="68768" x="11430000" y="2695575"/>
          <p14:tracePt t="68776" x="11601450" y="2657475"/>
          <p14:tracePt t="68784" x="11925300" y="2609850"/>
          <p14:tracePt t="70551" x="12172950" y="2352675"/>
          <p14:tracePt t="70559" x="12087225" y="2352675"/>
          <p14:tracePt t="70564" x="12001500" y="2352675"/>
          <p14:tracePt t="70576" x="11925300" y="2333625"/>
          <p14:tracePt t="70579" x="11839575" y="2324100"/>
          <p14:tracePt t="70592" x="11772900" y="2305050"/>
          <p14:tracePt t="70596" x="11696700" y="2286000"/>
          <p14:tracePt t="70608" x="11630025" y="2247900"/>
          <p14:tracePt t="70611" x="11582400" y="2219325"/>
          <p14:tracePt t="70624" x="11468100" y="2181225"/>
          <p14:tracePt t="70628" x="11344275" y="2133600"/>
          <p14:tracePt t="70641" x="11258550" y="2085975"/>
          <p14:tracePt t="70644" x="11191875" y="2028825"/>
          <p14:tracePt t="70659" x="11087100" y="2000250"/>
          <p14:tracePt t="70667" x="11020425" y="1962150"/>
          <p14:tracePt t="70675" x="10991850" y="1943100"/>
          <p14:tracePt t="70683" x="10953750" y="1914525"/>
          <p14:tracePt t="70691" x="10906125" y="1914525"/>
          <p14:tracePt t="70699" x="10868025" y="1895475"/>
          <p14:tracePt t="70707" x="10839450" y="1876425"/>
          <p14:tracePt t="70715" x="10801350" y="1876425"/>
          <p14:tracePt t="70724" x="10753725" y="1866900"/>
          <p14:tracePt t="70731" x="10706100" y="1866900"/>
          <p14:tracePt t="70740" x="10687050" y="1847850"/>
          <p14:tracePt t="70747" x="10648950" y="1847850"/>
          <p14:tracePt t="70757" x="10620375" y="1828800"/>
          <p14:tracePt t="70763" x="10601325" y="1828800"/>
          <p14:tracePt t="70773" x="10563225" y="1828800"/>
          <p14:tracePt t="70779" x="10553700" y="1809750"/>
          <p14:tracePt t="70795" x="10534650" y="1790700"/>
          <p14:tracePt t="70819" x="10515600" y="1790700"/>
          <p14:tracePt t="70851" x="10496550" y="1790700"/>
          <p14:tracePt t="70868" x="10477500" y="1790700"/>
          <p14:tracePt t="70883" x="10467975" y="1790700"/>
          <p14:tracePt t="71350" x="10448925" y="1790700"/>
          <p14:tracePt t="71358" x="10429875" y="1790700"/>
          <p14:tracePt t="71366" x="10410825" y="1790700"/>
          <p14:tracePt t="71374" x="10382250" y="1790700"/>
          <p14:tracePt t="71382" x="10363200" y="1790700"/>
          <p14:tracePt t="71390" x="10296525" y="1790700"/>
          <p14:tracePt t="71399" x="10248900" y="1809750"/>
          <p14:tracePt t="71407" x="10210800" y="1809750"/>
          <p14:tracePt t="71414" x="10163175" y="1828800"/>
          <p14:tracePt t="71423" x="10096500" y="1847850"/>
          <p14:tracePt t="71431" x="10039350" y="1847850"/>
          <p14:tracePt t="71440" x="10020300" y="1866900"/>
          <p14:tracePt t="71447" x="9972675" y="1866900"/>
          <p14:tracePt t="71455" x="9944100" y="1866900"/>
          <p14:tracePt t="71463" x="9906000" y="1866900"/>
          <p14:tracePt t="71471" x="9867900" y="1866900"/>
          <p14:tracePt t="71479" x="9858375" y="1866900"/>
          <p14:tracePt t="71487" x="9839325" y="1866900"/>
          <p14:tracePt t="71495" x="9820275" y="1866900"/>
          <p14:tracePt t="71535" x="9801225" y="1866900"/>
          <p14:tracePt t="71720" x="9791700" y="1847850"/>
          <p14:tracePt t="71728" x="9791700" y="1828800"/>
          <p14:tracePt t="72645" x="9772650" y="1876425"/>
          <p14:tracePt t="72654" x="9686925" y="1962150"/>
          <p14:tracePt t="72662" x="9620250" y="2085975"/>
          <p14:tracePt t="72669" x="9553575" y="2200275"/>
          <p14:tracePt t="72678" x="9496425" y="2286000"/>
          <p14:tracePt t="72685" x="9429750" y="2371725"/>
          <p14:tracePt t="72694" x="9382125" y="2438400"/>
          <p14:tracePt t="72702" x="9334500" y="2505075"/>
          <p14:tracePt t="72710" x="9296400" y="2571750"/>
          <p14:tracePt t="72718" x="9210675" y="2705100"/>
          <p14:tracePt t="72726" x="9191625" y="2781300"/>
          <p14:tracePt t="72734" x="9124950" y="2895600"/>
          <p14:tracePt t="72742" x="9077325" y="3000375"/>
          <p14:tracePt t="72750" x="9029700" y="3095625"/>
          <p14:tracePt t="72758" x="8991600" y="3181350"/>
          <p14:tracePt t="72766" x="8972550" y="3267075"/>
          <p14:tracePt t="72774" x="8953500" y="3333750"/>
          <p14:tracePt t="72782" x="8953500" y="3371850"/>
          <p14:tracePt t="72790" x="8953500" y="3467100"/>
          <p14:tracePt t="72798" x="8953500" y="3486150"/>
          <p14:tracePt t="72807" x="8953500" y="3543300"/>
          <p14:tracePt t="72814" x="8953500" y="3590925"/>
          <p14:tracePt t="72823" x="8953500" y="3638550"/>
          <p14:tracePt t="72830" x="8953500" y="3657600"/>
          <p14:tracePt t="72839" x="8953500" y="3695700"/>
          <p14:tracePt t="72847" x="8953500" y="3705225"/>
          <p14:tracePt t="72854" x="8953500" y="3724275"/>
          <p14:tracePt t="72863" x="8953500" y="3743325"/>
          <p14:tracePt t="72887" x="8953500" y="3762375"/>
          <p14:tracePt t="72895" x="8943975" y="3762375"/>
          <p14:tracePt t="72903" x="8943975" y="3771900"/>
          <p14:tracePt t="72911" x="8924925" y="3771900"/>
          <p14:tracePt t="72919" x="8905875" y="3771900"/>
          <p14:tracePt t="72927" x="8886825" y="3790950"/>
          <p14:tracePt t="72935" x="8858250" y="3810000"/>
          <p14:tracePt t="72943" x="8820150" y="3829050"/>
          <p14:tracePt t="72951" x="8791575" y="3857625"/>
          <p14:tracePt t="72959" x="8734425" y="3895725"/>
          <p14:tracePt t="72967" x="8639175" y="3962400"/>
          <p14:tracePt t="72975" x="8515350" y="4048125"/>
          <p14:tracePt t="72983" x="8382000" y="4152900"/>
          <p14:tracePt t="72991" x="8210550" y="4286250"/>
          <p14:tracePt t="72999" x="8010525" y="4400550"/>
          <p14:tracePt t="73007" x="7620000" y="4676775"/>
          <p14:tracePt t="73015" x="7296150" y="4876800"/>
          <p14:tracePt t="73023" x="6962775" y="5067300"/>
          <p14:tracePt t="73031" x="6600825" y="5248275"/>
          <p14:tracePt t="73040" x="6210300" y="5419725"/>
          <p14:tracePt t="73047" x="6076950" y="5467350"/>
          <p14:tracePt t="73057" x="5772150" y="5591175"/>
          <p14:tracePt t="73064" x="5657850" y="5600700"/>
          <p14:tracePt t="73072" x="5438775" y="5657850"/>
          <p14:tracePt t="73080" x="5267325" y="5686425"/>
          <p14:tracePt t="73088" x="5219700" y="5686425"/>
          <p14:tracePt t="73096" x="5114925" y="5705475"/>
          <p14:tracePt t="73104" x="5067300" y="5705475"/>
          <p14:tracePt t="73112" x="4981575" y="5705475"/>
          <p14:tracePt t="73120" x="4962525" y="5676900"/>
          <p14:tracePt t="73128" x="4962525" y="5600700"/>
          <p14:tracePt t="73136" x="4962525" y="5524500"/>
          <p14:tracePt t="73144" x="4981575" y="5419725"/>
          <p14:tracePt t="73152" x="5029200" y="5286375"/>
          <p14:tracePt t="73161" x="5095875" y="5143500"/>
          <p14:tracePt t="73168" x="5133975" y="5076825"/>
          <p14:tracePt t="73176" x="5181600" y="4943475"/>
          <p14:tracePt t="73184" x="5200650" y="4914900"/>
          <p14:tracePt t="73192" x="5229225" y="4838700"/>
          <p14:tracePt t="73200" x="5267325" y="4772025"/>
          <p14:tracePt t="73209" x="5295900" y="4743450"/>
          <p14:tracePt t="73530" x="5295900" y="4762500"/>
          <p14:tracePt t="73538" x="5286375" y="4772025"/>
          <p14:tracePt t="73546" x="5286375" y="4791075"/>
          <p14:tracePt t="73554" x="5267325" y="4810125"/>
          <p14:tracePt t="73562" x="5267325" y="4829175"/>
          <p14:tracePt t="73570" x="5248275" y="4829175"/>
          <p14:tracePt t="73579" x="5248275" y="4838700"/>
          <p14:tracePt t="73595" x="5248275" y="4857750"/>
          <p14:tracePt t="73651" x="5248275" y="4876800"/>
          <p14:tracePt t="73659" x="5267325" y="4876800"/>
          <p14:tracePt t="73691" x="5286375" y="4876800"/>
          <p14:tracePt t="73755" x="5295900" y="4876800"/>
          <p14:tracePt t="73932" x="5295900" y="4838700"/>
          <p14:tracePt t="74158" x="5295900" y="4857750"/>
          <p14:tracePt t="74166" x="5314950" y="4857750"/>
          <p14:tracePt t="74174" x="5334000" y="4876800"/>
          <p14:tracePt t="74182" x="5334000" y="4895850"/>
          <p14:tracePt t="74190" x="5353050" y="4895850"/>
          <p14:tracePt t="74198" x="5353050" y="4914900"/>
          <p14:tracePt t="74207" x="5372100" y="4924425"/>
          <p14:tracePt t="74214" x="5381625" y="4924425"/>
          <p14:tracePt t="74223" x="5400675" y="4943475"/>
          <p14:tracePt t="74230" x="5419725" y="4962525"/>
          <p14:tracePt t="74246" x="5438775" y="4981575"/>
          <p14:tracePt t="74254" x="5448300" y="4981575"/>
          <p14:tracePt t="74270" x="5467350" y="4981575"/>
          <p14:tracePt t="74278" x="5467350" y="4991100"/>
          <p14:tracePt t="74286" x="5486400" y="4991100"/>
          <p14:tracePt t="74303" x="5505450" y="5010150"/>
          <p14:tracePt t="74311" x="5524500" y="5010150"/>
          <p14:tracePt t="74327" x="5534025" y="5010150"/>
          <p14:tracePt t="74343" x="5553075" y="5010150"/>
          <p14:tracePt t="74367" x="5572125" y="5010150"/>
          <p14:tracePt t="74399" x="5572125" y="5029200"/>
          <p14:tracePt t="74488" x="5591175" y="5029200"/>
          <p14:tracePt t="74528" x="5600700" y="5029200"/>
          <p14:tracePt t="74552" x="5619750" y="5029200"/>
          <p14:tracePt t="74560" x="5638800" y="5029200"/>
          <p14:tracePt t="74568" x="5657850" y="5029200"/>
          <p14:tracePt t="74584" x="5676900" y="5029200"/>
          <p14:tracePt t="74592" x="5686425" y="5029200"/>
          <p14:tracePt t="74600" x="5705475" y="5029200"/>
          <p14:tracePt t="74608" x="5724525" y="5029200"/>
          <p14:tracePt t="74616" x="5743575" y="5029200"/>
          <p14:tracePt t="74632" x="5753100" y="5029200"/>
          <p14:tracePt t="74640" x="5772150" y="5029200"/>
          <p14:tracePt t="74665" x="5791200" y="5029200"/>
          <p14:tracePt t="74761" x="5791200" y="5010150"/>
          <p14:tracePt t="74777" x="5791200" y="4991100"/>
          <p14:tracePt t="74785" x="5791200" y="4962525"/>
          <p14:tracePt t="75396" x="5772150" y="4962525"/>
          <p14:tracePt t="75413" x="5753100" y="4962525"/>
          <p14:tracePt t="75445" x="5743575" y="4962525"/>
          <p14:tracePt t="75517" x="5743575" y="4943475"/>
          <p14:tracePt t="75541" x="5743575" y="4924425"/>
          <p14:tracePt t="75549" x="5743575" y="4914900"/>
          <p14:tracePt t="75565" x="5743575" y="4895850"/>
          <p14:tracePt t="75574" x="5743575" y="4876800"/>
          <p14:tracePt t="75895" x="5686425" y="4876800"/>
          <p14:tracePt t="75903" x="5657850" y="4876800"/>
          <p14:tracePt t="75911" x="5600700" y="4876800"/>
          <p14:tracePt t="75919" x="5534025" y="4876800"/>
          <p14:tracePt t="75927" x="5486400" y="4876800"/>
          <p14:tracePt t="75935" x="5381625" y="4876800"/>
          <p14:tracePt t="75944" x="5248275" y="4876800"/>
          <p14:tracePt t="75952" x="5143500" y="4876800"/>
          <p14:tracePt t="75960" x="5029200" y="4876800"/>
          <p14:tracePt t="75968" x="4943475" y="4876800"/>
          <p14:tracePt t="75976" x="4914900" y="4876800"/>
          <p14:tracePt t="75984" x="4838700" y="4876800"/>
          <p14:tracePt t="75992" x="4791075" y="4876800"/>
          <p14:tracePt t="76000" x="4743450" y="4876800"/>
          <p14:tracePt t="76008" x="4724400" y="4876800"/>
          <p14:tracePt t="76016" x="4705350" y="4876800"/>
          <p14:tracePt t="76024" x="4686300" y="4876800"/>
          <p14:tracePt t="76088" x="4705350" y="4876800"/>
          <p14:tracePt t="76104" x="4724400" y="4876800"/>
          <p14:tracePt t="76113" x="4743450" y="4876800"/>
          <p14:tracePt t="76120" x="4762500" y="4876800"/>
          <p14:tracePt t="76129" x="4772025" y="4895850"/>
          <p14:tracePt t="76137" x="4810125" y="4895850"/>
          <p14:tracePt t="76145" x="4829175" y="4895850"/>
          <p14:tracePt t="76153" x="4829175" y="4914900"/>
          <p14:tracePt t="76161" x="4838700" y="4914900"/>
          <p14:tracePt t="76169" x="4857750" y="4924425"/>
          <p14:tracePt t="76177" x="4876800" y="4924425"/>
          <p14:tracePt t="76185" x="4895850" y="4943475"/>
          <p14:tracePt t="76201" x="4914900" y="4962525"/>
          <p14:tracePt t="76209" x="4924425" y="4962525"/>
          <p14:tracePt t="76217" x="4924425" y="4981575"/>
          <p14:tracePt t="76225" x="4943475" y="4981575"/>
          <p14:tracePt t="76241" x="4962525" y="4981575"/>
          <p14:tracePt t="76249" x="4962525" y="4991100"/>
          <p14:tracePt t="76257" x="4981575" y="4991100"/>
          <p14:tracePt t="76281" x="4991100" y="4991100"/>
          <p14:tracePt t="76297" x="5010150" y="4991100"/>
          <p14:tracePt t="76322" x="5029200" y="4991100"/>
          <p14:tracePt t="76354" x="5048250" y="4991100"/>
          <p14:tracePt t="76523" x="5067300" y="4981575"/>
          <p14:tracePt t="76531" x="5076825" y="4981575"/>
          <p14:tracePt t="76540" x="5095875" y="4981575"/>
          <p14:tracePt t="76555" x="5114925" y="4981575"/>
          <p14:tracePt t="76563" x="5143500" y="4981575"/>
          <p14:tracePt t="76571" x="5162550" y="4981575"/>
          <p14:tracePt t="76579" x="5181600" y="4981575"/>
          <p14:tracePt t="76587" x="5200650" y="4981575"/>
          <p14:tracePt t="76595" x="5219700" y="4981575"/>
          <p14:tracePt t="76603" x="5229225" y="4981575"/>
          <p14:tracePt t="76611" x="5248275" y="4981575"/>
          <p14:tracePt t="76619" x="5267325" y="4981575"/>
          <p14:tracePt t="76643" x="5286375" y="4981575"/>
          <p14:tracePt t="76683" x="5286375" y="4991100"/>
          <p14:tracePt t="76716" x="5295900" y="4991100"/>
          <p14:tracePt t="76748" x="5314950" y="4991100"/>
          <p14:tracePt t="76757" x="5334000" y="4991100"/>
          <p14:tracePt t="76773" x="5372100" y="4991100"/>
          <p14:tracePt t="76780" x="5400675" y="4991100"/>
          <p14:tracePt t="76788" x="5438775" y="4991100"/>
          <p14:tracePt t="76796" x="5486400" y="4991100"/>
          <p14:tracePt t="76804" x="5505450" y="4991100"/>
          <p14:tracePt t="76812" x="5572125" y="4991100"/>
          <p14:tracePt t="76820" x="5591175" y="4991100"/>
          <p14:tracePt t="76828" x="5619750" y="4991100"/>
          <p14:tracePt t="76837" x="5676900" y="4991100"/>
          <p14:tracePt t="76844" x="5705475" y="4991100"/>
          <p14:tracePt t="76853" x="5743575" y="4991100"/>
          <p14:tracePt t="76861" x="5753100" y="4991100"/>
          <p14:tracePt t="76869" x="5791200" y="4991100"/>
          <p14:tracePt t="76877" x="5810250" y="4991100"/>
          <p14:tracePt t="76885" x="5829300" y="4991100"/>
          <p14:tracePt t="76909" x="5838825" y="4991100"/>
          <p14:tracePt t="77182" x="5857875" y="4991100"/>
          <p14:tracePt t="77199" x="5876925" y="4991100"/>
          <p14:tracePt t="77214" x="5895975" y="4991100"/>
          <p14:tracePt t="77223" x="5905500" y="4991100"/>
          <p14:tracePt t="77239" x="5924550" y="4991100"/>
          <p14:tracePt t="77271" x="5943600" y="4991100"/>
          <p14:tracePt t="77408" x="5943600" y="4981575"/>
          <p14:tracePt t="77456" x="5962650" y="4981575"/>
          <p14:tracePt t="82427" x="6010275" y="4981575"/>
          <p14:tracePt t="82436" x="6057900" y="4981575"/>
          <p14:tracePt t="82443" x="6115050" y="4981575"/>
          <p14:tracePt t="82452" x="6162675" y="4981575"/>
          <p14:tracePt t="82459" x="6200775" y="4991100"/>
          <p14:tracePt t="82468" x="6248400" y="4991100"/>
          <p14:tracePt t="82475" x="6286500" y="5010150"/>
          <p14:tracePt t="82483" x="6315075" y="5010150"/>
          <p14:tracePt t="82492" x="6353175" y="5029200"/>
          <p14:tracePt t="82500" x="6362700" y="5029200"/>
          <p14:tracePt t="82508" x="6381750" y="5048250"/>
          <p14:tracePt t="82516" x="6400800" y="5048250"/>
          <p14:tracePt t="82532" x="6400800" y="5067300"/>
          <p14:tracePt t="82548" x="6419850" y="5067300"/>
          <p14:tracePt t="82604" x="6400800" y="5048250"/>
          <p14:tracePt t="84487" x="6353175" y="4791075"/>
          <p14:tracePt t="84495" x="6296025" y="4267200"/>
          <p14:tracePt t="84503" x="6296025" y="3924300"/>
          <p14:tracePt t="84511" x="6296025" y="3638550"/>
          <p14:tracePt t="84519" x="6296025" y="3419475"/>
          <p14:tracePt t="84527" x="6296025" y="3248025"/>
          <p14:tracePt t="84535" x="6362700" y="3114675"/>
          <p14:tracePt t="84543" x="6419850" y="3028950"/>
          <p14:tracePt t="84551" x="6448425" y="2943225"/>
          <p14:tracePt t="84559" x="6505575" y="2895600"/>
          <p14:tracePt t="84567" x="6553200" y="2790825"/>
          <p14:tracePt t="84575" x="6638925" y="2705100"/>
          <p14:tracePt t="84584" x="6686550" y="2657475"/>
          <p14:tracePt t="84592" x="6724650" y="2638425"/>
          <p14:tracePt t="84599" x="6810375" y="2590800"/>
          <p14:tracePt t="84608" x="6819900" y="2571750"/>
          <p14:tracePt t="84616" x="6877050" y="2552700"/>
          <p14:tracePt t="84624" x="6924675" y="2505075"/>
          <p14:tracePt t="84632" x="6962775" y="2476500"/>
          <p14:tracePt t="84640" x="6972300" y="2457450"/>
          <p14:tracePt t="84648" x="6991350" y="2438400"/>
          <p14:tracePt t="84657" x="7029450" y="2400300"/>
          <p14:tracePt t="84664" x="7058025" y="2390775"/>
          <p14:tracePt t="84672" x="7077075" y="2352675"/>
          <p14:tracePt t="84680" x="7115175" y="2333625"/>
          <p14:tracePt t="84688" x="7124700" y="2324100"/>
          <p14:tracePt t="84696" x="7181850" y="2286000"/>
          <p14:tracePt t="84707" x="7200900" y="2266950"/>
          <p14:tracePt t="84712" x="7229475" y="2238375"/>
          <p14:tracePt t="84720" x="7277100" y="2200275"/>
          <p14:tracePt t="84728" x="7296150" y="2171700"/>
          <p14:tracePt t="84736" x="7334250" y="2133600"/>
          <p14:tracePt t="84744" x="7353300" y="2114550"/>
          <p14:tracePt t="84752" x="7381875" y="2095500"/>
          <p14:tracePt t="84761" x="7400925" y="2085975"/>
          <p14:tracePt t="84768" x="7419975" y="2066925"/>
          <p14:tracePt t="84777" x="7429500" y="2066925"/>
          <p14:tracePt t="84785" x="7429500" y="2047875"/>
          <p14:tracePt t="84800" x="7448550" y="2047875"/>
          <p14:tracePt t="84889" x="7448550" y="2028825"/>
          <p14:tracePt t="84897" x="7429500" y="2019300"/>
          <p14:tracePt t="84907" x="7429500" y="2000250"/>
          <p14:tracePt t="84913" x="7429500" y="1981200"/>
          <p14:tracePt t="84921" x="7429500" y="1962150"/>
          <p14:tracePt t="84930" x="7429500" y="1933575"/>
          <p14:tracePt t="84937" x="7429500" y="1914525"/>
          <p14:tracePt t="84946" x="7429500" y="1876425"/>
          <p14:tracePt t="84954" x="7429500" y="1866900"/>
          <p14:tracePt t="84962" x="7429500" y="1828800"/>
          <p14:tracePt t="84970" x="7429500" y="1809750"/>
          <p14:tracePt t="84978" x="7429500" y="1790700"/>
          <p14:tracePt t="84986" x="7429500" y="1781175"/>
          <p14:tracePt t="84994" x="7448550" y="1781175"/>
          <p14:tracePt t="85002" x="7448550" y="1762125"/>
          <p14:tracePt t="85010" x="7448550" y="1743075"/>
          <p14:tracePt t="85026" x="7467600" y="1743075"/>
          <p14:tracePt t="85082" x="7486650" y="1743075"/>
          <p14:tracePt t="85114" x="7486650" y="1762125"/>
          <p14:tracePt t="85187" x="7505700" y="1762125"/>
          <p14:tracePt t="85195" x="7505700" y="1743075"/>
          <p14:tracePt t="85203" x="7505700" y="1724025"/>
          <p14:tracePt t="85211" x="7515225" y="1714500"/>
          <p14:tracePt t="85219" x="7515225" y="1695450"/>
          <p14:tracePt t="85227" x="7534275" y="1657350"/>
          <p14:tracePt t="85235" x="7553325" y="1609725"/>
          <p14:tracePt t="85243" x="7572375" y="1571625"/>
          <p14:tracePt t="85251" x="7581900" y="1543050"/>
          <p14:tracePt t="85259" x="7600950" y="1485900"/>
          <p14:tracePt t="85268" x="7600950" y="1457325"/>
          <p14:tracePt t="85275" x="7639050" y="1419225"/>
          <p14:tracePt t="85283" x="7658100" y="1390650"/>
          <p14:tracePt t="85292" x="7658100" y="1352550"/>
          <p14:tracePt t="85299" x="7686675" y="1333500"/>
          <p14:tracePt t="85308" x="7686675" y="1323975"/>
          <p14:tracePt t="85316" x="7705725" y="1304925"/>
          <p14:tracePt t="85324" x="7724775" y="1304925"/>
          <p14:tracePt t="85332" x="7724775" y="1285875"/>
          <p14:tracePt t="85340" x="7734300" y="1285875"/>
          <p14:tracePt t="85357" x="7753350" y="1285875"/>
          <p14:tracePt t="85364" x="7772400" y="1285875"/>
          <p14:tracePt t="85380" x="7791450" y="1285875"/>
          <p14:tracePt t="85390" x="7810500" y="1285875"/>
          <p14:tracePt t="85396" x="7839075" y="1285875"/>
          <p14:tracePt t="85404" x="7858125" y="1304925"/>
          <p14:tracePt t="85412" x="7886700" y="1304925"/>
          <p14:tracePt t="85420" x="7924800" y="1333500"/>
          <p14:tracePt t="85428" x="7962900" y="1333500"/>
          <p14:tracePt t="85436" x="7991475" y="1352550"/>
          <p14:tracePt t="85444" x="8039100" y="1371600"/>
          <p14:tracePt t="85452" x="8077200" y="1371600"/>
          <p14:tracePt t="85460" x="8143875" y="1390650"/>
          <p14:tracePt t="85469" x="8162925" y="1409700"/>
          <p14:tracePt t="85477" x="8210550" y="1409700"/>
          <p14:tracePt t="85485" x="8315325" y="1438275"/>
          <p14:tracePt t="85492" x="8334375" y="1438275"/>
          <p14:tracePt t="85501" x="8420100" y="1438275"/>
          <p14:tracePt t="85509" x="8467725" y="1457325"/>
          <p14:tracePt t="85517" x="8515350" y="1457325"/>
          <p14:tracePt t="85525" x="8582025" y="1457325"/>
          <p14:tracePt t="85533" x="8601075" y="1457325"/>
          <p14:tracePt t="85541" x="8686800" y="1457325"/>
          <p14:tracePt t="85549" x="8705850" y="1457325"/>
          <p14:tracePt t="85557" x="8791575" y="1457325"/>
          <p14:tracePt t="85565" x="8839200" y="1457325"/>
          <p14:tracePt t="85574" x="8886825" y="1457325"/>
          <p14:tracePt t="85581" x="8943975" y="1457325"/>
          <p14:tracePt t="85590" x="8991600" y="1476375"/>
          <p14:tracePt t="85597" x="9039225" y="1476375"/>
          <p14:tracePt t="85607" x="9077325" y="1476375"/>
          <p14:tracePt t="85613" x="9105900" y="1476375"/>
          <p14:tracePt t="85624" x="9144000" y="1476375"/>
          <p14:tracePt t="85629" x="9182100" y="1476375"/>
          <p14:tracePt t="85640" x="9191625" y="1485900"/>
          <p14:tracePt t="85645" x="9210675" y="1485900"/>
          <p14:tracePt t="85657" x="9229725" y="1485900"/>
          <p14:tracePt t="85661" x="9248775" y="1485900"/>
          <p14:tracePt t="85678" x="9258300" y="1485900"/>
          <p14:tracePt t="85690" x="9277350" y="1504950"/>
          <p14:tracePt t="85710" x="9296400" y="1504950"/>
          <p14:tracePt t="85726" x="9315450" y="1524000"/>
          <p14:tracePt t="85758" x="9334500" y="1543050"/>
          <p14:tracePt t="85790" x="9334500" y="1562100"/>
          <p14:tracePt t="85903" x="9315450" y="1562100"/>
          <p14:tracePt t="85919" x="9296400" y="1562100"/>
          <p14:tracePt t="85943" x="9277350" y="1562100"/>
          <p14:tracePt t="85975" x="9277350" y="1543050"/>
          <p14:tracePt t="88934" x="9296400" y="1543050"/>
          <p14:tracePt t="88942" x="9344025" y="1543050"/>
          <p14:tracePt t="88950" x="9382125" y="1543050"/>
          <p14:tracePt t="88958" x="9410700" y="1543050"/>
          <p14:tracePt t="88966" x="9467850" y="1543050"/>
          <p14:tracePt t="88974" x="9515475" y="1543050"/>
          <p14:tracePt t="88982" x="9563100" y="1543050"/>
          <p14:tracePt t="88990" x="9648825" y="1543050"/>
          <p14:tracePt t="88998" x="9705975" y="1562100"/>
          <p14:tracePt t="89007" x="9772650" y="1590675"/>
          <p14:tracePt t="89014" x="9839325" y="1609725"/>
          <p14:tracePt t="89022" x="9886950" y="1657350"/>
          <p14:tracePt t="89030" x="9944100" y="1695450"/>
          <p14:tracePt t="89038" x="9991725" y="1743075"/>
          <p14:tracePt t="89046" x="10039350" y="1809750"/>
          <p14:tracePt t="89054" x="10096500" y="1866900"/>
          <p14:tracePt t="89062" x="10144125" y="1943100"/>
          <p14:tracePt t="89070" x="10191750" y="2019300"/>
          <p14:tracePt t="89078" x="10277475" y="2152650"/>
          <p14:tracePt t="89086" x="10325100" y="2266950"/>
          <p14:tracePt t="89094" x="10325100" y="2352675"/>
          <p14:tracePt t="89102" x="10363200" y="2457450"/>
          <p14:tracePt t="89110" x="10363200" y="2571750"/>
          <p14:tracePt t="89119" x="10363200" y="2705100"/>
          <p14:tracePt t="89127" x="10363200" y="2933700"/>
          <p14:tracePt t="89135" x="10363200" y="3086100"/>
          <p14:tracePt t="89143" x="10296525" y="3238500"/>
          <p14:tracePt t="89151" x="10210800" y="3390900"/>
          <p14:tracePt t="89159" x="10106025" y="3543300"/>
          <p14:tracePt t="89167" x="10010775" y="3705225"/>
          <p14:tracePt t="89175" x="9772650" y="4000500"/>
          <p14:tracePt t="89183" x="9667875" y="4095750"/>
          <p14:tracePt t="89191" x="9486900" y="4305300"/>
          <p14:tracePt t="89199" x="9296400" y="4467225"/>
          <p14:tracePt t="89207" x="8924925" y="4762500"/>
          <p14:tracePt t="89215" x="8639175" y="4895850"/>
          <p14:tracePt t="89224" x="8334375" y="5029200"/>
          <p14:tracePt t="89231" x="7991475" y="5143500"/>
          <p14:tracePt t="89240" x="7620000" y="5219700"/>
          <p14:tracePt t="89247" x="7419975" y="5248275"/>
          <p14:tracePt t="89257" x="6772275" y="5353050"/>
          <p14:tracePt t="89264" x="6381750" y="5353050"/>
          <p14:tracePt t="89274" x="6200775" y="5372100"/>
          <p14:tracePt t="89280" x="5857875" y="5372100"/>
          <p14:tracePt t="89290" x="5534025" y="5372100"/>
          <p14:tracePt t="89296" x="5248275" y="5372100"/>
          <p14:tracePt t="89307" x="4981575" y="5372100"/>
          <p14:tracePt t="89312" x="4743450" y="5372100"/>
          <p14:tracePt t="89324" x="4524375" y="5372100"/>
          <p14:tracePt t="89328" x="4314825" y="5372100"/>
          <p14:tracePt t="89340" x="4229100" y="5372100"/>
          <p14:tracePt t="89344" x="4076700" y="5372100"/>
          <p14:tracePt t="89357" x="3924300" y="5372100"/>
          <p14:tracePt t="89361" x="3829050" y="5334000"/>
          <p14:tracePt t="89374" x="3743325" y="5314950"/>
          <p14:tracePt t="89377" x="3676650" y="5286375"/>
          <p14:tracePt t="89390" x="3638550" y="5267325"/>
          <p14:tracePt t="89393" x="3609975" y="5229225"/>
          <p14:tracePt t="89407" x="3571875" y="5219700"/>
          <p14:tracePt t="89409" x="3543300" y="5181600"/>
          <p14:tracePt t="89424" x="3524250" y="5162550"/>
          <p14:tracePt t="89426" x="3505200" y="5143500"/>
          <p14:tracePt t="89441" x="3486150" y="5133975"/>
          <p14:tracePt t="89457" x="3486150" y="5114925"/>
          <p14:tracePt t="89489" x="3486150" y="5095875"/>
          <p14:tracePt t="89538" x="3486150" y="5076825"/>
          <p14:tracePt t="89546" x="3486150" y="5067300"/>
          <p14:tracePt t="89554" x="3486150" y="5048250"/>
          <p14:tracePt t="89562" x="3486150" y="5029200"/>
          <p14:tracePt t="89570" x="3505200" y="5010150"/>
          <p14:tracePt t="89578" x="3524250" y="4991100"/>
          <p14:tracePt t="89586" x="3524250" y="4981575"/>
          <p14:tracePt t="89594" x="3543300" y="4962525"/>
          <p14:tracePt t="89610" x="3552825" y="4943475"/>
          <p14:tracePt t="89626" x="3571875" y="4943475"/>
          <p14:tracePt t="89650" x="3590925" y="4943475"/>
          <p14:tracePt t="91637" x="3609975" y="4943475"/>
          <p14:tracePt t="91645" x="3638550" y="4943475"/>
          <p14:tracePt t="91653" x="3695700" y="4943475"/>
          <p14:tracePt t="91661" x="3790950" y="4962525"/>
          <p14:tracePt t="91669" x="3914775" y="4991100"/>
          <p14:tracePt t="91677" x="4029075" y="5029200"/>
          <p14:tracePt t="91685" x="4200525" y="5076825"/>
          <p14:tracePt t="91693" x="4381500" y="5114925"/>
          <p14:tracePt t="91701" x="4610100" y="5143500"/>
          <p14:tracePt t="91709" x="4810125" y="5181600"/>
          <p14:tracePt t="91717" x="4914900" y="5181600"/>
          <p14:tracePt t="91725" x="5095875" y="5181600"/>
          <p14:tracePt t="91733" x="5248275" y="5181600"/>
          <p14:tracePt t="91741" x="5381625" y="5181600"/>
          <p14:tracePt t="91749" x="5419725" y="5181600"/>
          <p14:tracePt t="91758" x="5524500" y="5181600"/>
          <p14:tracePt t="91765" x="5572125" y="5162550"/>
          <p14:tracePt t="91774" x="5600700" y="5143500"/>
          <p14:tracePt t="91782" x="5638800" y="5143500"/>
          <p14:tracePt t="91790" x="5657850" y="5143500"/>
          <p14:tracePt t="91798" x="5657850" y="5133975"/>
          <p14:tracePt t="91807" x="5676900" y="5133975"/>
          <p14:tracePt t="91886" x="5657850" y="5133975"/>
          <p14:tracePt t="91894" x="5638800" y="5133975"/>
          <p14:tracePt t="91910" x="5619750" y="5133975"/>
          <p14:tracePt t="91926" x="5600700" y="5133975"/>
          <p14:tracePt t="91942" x="5600700" y="5114925"/>
          <p14:tracePt t="91991" x="5591175" y="5114925"/>
          <p14:tracePt t="92007" x="5591175" y="5095875"/>
          <p14:tracePt t="92039" x="5572125" y="5095875"/>
          <p14:tracePt t="92063" x="5553075" y="5076825"/>
          <p14:tracePt t="92143" x="5553075" y="5067300"/>
          <p14:tracePt t="92160" x="5534025" y="5048250"/>
          <p14:tracePt t="92176" x="5534025" y="5029200"/>
          <p14:tracePt t="92184" x="5534025" y="501015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E706F6-6629-4AD4-94C9-370F5174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Baseline 0 method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49BDF4-3AAC-4F73-B2C4-7A7A23BB6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Train a decision tree classifier and output prediction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F49721-5860-4E45-956B-6E19D3FB0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19" y="2347518"/>
            <a:ext cx="7347732" cy="4229944"/>
          </a:xfrm>
          <a:prstGeom prst="rect">
            <a:avLst/>
          </a:prstGeom>
        </p:spPr>
      </p:pic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E32DAE23-C261-6D9B-EFCC-8BDB3A9452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79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05"/>
    </mc:Choice>
    <mc:Fallback>
      <p:transition spd="slow" advTm="42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2870" x="5486400" y="4991100"/>
          <p14:tracePt t="2875" x="5448300" y="4981575"/>
          <p14:tracePt t="2886" x="5419725" y="4943475"/>
          <p14:tracePt t="2891" x="5381625" y="4914900"/>
          <p14:tracePt t="2902" x="5353050" y="4895850"/>
          <p14:tracePt t="2907" x="5334000" y="4857750"/>
          <p14:tracePt t="2920" x="5314950" y="4829175"/>
          <p14:tracePt t="2922" x="5314950" y="4791075"/>
          <p14:tracePt t="2936" x="5295900" y="4743450"/>
          <p14:tracePt t="2939" x="5286375" y="4676775"/>
          <p14:tracePt t="2952" x="5286375" y="4610100"/>
          <p14:tracePt t="2955" x="5267325" y="4524375"/>
          <p14:tracePt t="2970" x="5267325" y="4438650"/>
          <p14:tracePt t="2971" x="5267325" y="4371975"/>
          <p14:tracePt t="2987" x="5248275" y="4305300"/>
          <p14:tracePt t="2987" x="5248275" y="4200525"/>
          <p14:tracePt t="2995" x="5248275" y="4133850"/>
          <p14:tracePt t="3003" x="5248275" y="4048125"/>
          <p14:tracePt t="3011" x="5248275" y="3962400"/>
          <p14:tracePt t="3019" x="5248275" y="3924300"/>
          <p14:tracePt t="3027" x="5248275" y="3857625"/>
          <p14:tracePt t="3035" x="5248275" y="3829050"/>
          <p14:tracePt t="3043" x="5248275" y="3790950"/>
          <p14:tracePt t="3051" x="5248275" y="3771900"/>
          <p14:tracePt t="3059" x="5248275" y="3762375"/>
          <p14:tracePt t="3075" x="5248275" y="3743325"/>
          <p14:tracePt t="3115" x="5248275" y="3762375"/>
          <p14:tracePt t="3131" x="5248275" y="3771900"/>
          <p14:tracePt t="3139" x="5248275" y="3790950"/>
          <p14:tracePt t="3164" x="5248275" y="3810000"/>
          <p14:tracePt t="3180" x="5248275" y="3829050"/>
          <p14:tracePt t="3188" x="5248275" y="3848100"/>
          <p14:tracePt t="3461" x="5219700" y="3848100"/>
          <p14:tracePt t="3469" x="5181600" y="3848100"/>
          <p14:tracePt t="3477" x="5133975" y="3848100"/>
          <p14:tracePt t="3486" x="5095875" y="3848100"/>
          <p14:tracePt t="3493" x="5029200" y="3848100"/>
          <p14:tracePt t="3502" x="4962525" y="3848100"/>
          <p14:tracePt t="3510" x="4895850" y="3848100"/>
          <p14:tracePt t="3518" x="4810125" y="3848100"/>
          <p14:tracePt t="3526" x="4762500" y="3810000"/>
          <p14:tracePt t="3534" x="4638675" y="3743325"/>
          <p14:tracePt t="3542" x="4591050" y="3705225"/>
          <p14:tracePt t="3551" x="4505325" y="3638550"/>
          <p14:tracePt t="3558" x="4419600" y="3571875"/>
          <p14:tracePt t="3566" x="4352925" y="3486150"/>
          <p14:tracePt t="3574" x="4286250" y="3419475"/>
          <p14:tracePt t="3582" x="4219575" y="3352800"/>
          <p14:tracePt t="3590" x="4162425" y="3267075"/>
          <p14:tracePt t="3598" x="4114800" y="3181350"/>
          <p14:tracePt t="3606" x="4076700" y="3114675"/>
          <p14:tracePt t="3614" x="4029075" y="3028950"/>
          <p14:tracePt t="3622" x="4010025" y="2962275"/>
          <p14:tracePt t="3631" x="4000500" y="2943225"/>
          <p14:tracePt t="3638" x="3981450" y="2876550"/>
          <p14:tracePt t="3646" x="3943350" y="2828925"/>
          <p14:tracePt t="3655" x="3943350" y="2790825"/>
          <p14:tracePt t="3662" x="3924300" y="2743200"/>
          <p14:tracePt t="3670" x="3924300" y="2705100"/>
          <p14:tracePt t="3679" x="3914775" y="2695575"/>
          <p14:tracePt t="3687" x="3914775" y="2676525"/>
          <p14:tracePt t="3695" x="3914775" y="2638425"/>
          <p14:tracePt t="4676" x="3810000" y="2638425"/>
          <p14:tracePt t="4684" x="3762375" y="2638425"/>
          <p14:tracePt t="4692" x="3705225" y="2657475"/>
          <p14:tracePt t="4701" x="3695700" y="2676525"/>
          <p14:tracePt t="4708" x="3676650" y="2676525"/>
          <p14:tracePt t="4718" x="3657600" y="2695575"/>
          <p14:tracePt t="4724" x="3657600" y="2705100"/>
          <p14:tracePt t="4732" x="3638550" y="2705100"/>
          <p14:tracePt t="4741" x="3638550" y="2724150"/>
          <p14:tracePt t="4749" x="3619500" y="2724150"/>
          <p14:tracePt t="4757" x="3571875" y="2743200"/>
          <p14:tracePt t="4765" x="3524250" y="2743200"/>
          <p14:tracePt t="4773" x="3467100" y="2743200"/>
          <p14:tracePt t="4781" x="3390900" y="2743200"/>
          <p14:tracePt t="4789" x="3286125" y="2724150"/>
          <p14:tracePt t="4797" x="3238500" y="2676525"/>
          <p14:tracePt t="4805" x="3152775" y="2609850"/>
          <p14:tracePt t="4813" x="3067050" y="2524125"/>
          <p14:tracePt t="4821" x="3028950" y="2486025"/>
          <p14:tracePt t="4829" x="2962275" y="2438400"/>
          <p14:tracePt t="4837" x="2933700" y="2400300"/>
          <p14:tracePt t="4845" x="2914650" y="2371725"/>
          <p14:tracePt t="4853" x="2895600" y="2352675"/>
          <p14:tracePt t="4861" x="2876550" y="2352675"/>
          <p14:tracePt t="4901" x="2876550" y="2371725"/>
          <p14:tracePt t="4910" x="2895600" y="2390775"/>
          <p14:tracePt t="4918" x="2933700" y="2419350"/>
          <p14:tracePt t="4925" x="2943225" y="2438400"/>
          <p14:tracePt t="4934" x="2981325" y="2457450"/>
          <p14:tracePt t="4942" x="3000375" y="2476500"/>
          <p14:tracePt t="4951" x="3028950" y="2486025"/>
          <p14:tracePt t="4958" x="3048000" y="2486025"/>
          <p14:tracePt t="4966" x="3086100" y="2505075"/>
          <p14:tracePt t="4974" x="3095625" y="2524125"/>
          <p14:tracePt t="4984" x="3114675" y="2543175"/>
          <p14:tracePt t="4990" x="3133725" y="2543175"/>
          <p14:tracePt t="4998" x="3152775" y="2552700"/>
          <p14:tracePt t="5014" x="3162300" y="2552700"/>
          <p14:tracePt t="5030" x="3181350" y="2552700"/>
          <p14:tracePt t="5086" x="3200400" y="2552700"/>
          <p14:tracePt t="5118" x="3200400" y="2543175"/>
          <p14:tracePt t="5127" x="3200400" y="2524125"/>
          <p14:tracePt t="5143" x="3219450" y="2505075"/>
          <p14:tracePt t="5151" x="3219450" y="2486025"/>
          <p14:tracePt t="5159" x="3238500" y="2476500"/>
          <p14:tracePt t="5168" x="3248025" y="2457450"/>
          <p14:tracePt t="5175" x="3267075" y="2438400"/>
          <p14:tracePt t="5183" x="3305175" y="2419350"/>
          <p14:tracePt t="5191" x="3333750" y="2400300"/>
          <p14:tracePt t="5199" x="3371850" y="2390775"/>
          <p14:tracePt t="5207" x="3419475" y="2371725"/>
          <p14:tracePt t="5215" x="3467100" y="2352675"/>
          <p14:tracePt t="5223" x="3543300" y="2352675"/>
          <p14:tracePt t="5231" x="3609975" y="2352675"/>
          <p14:tracePt t="5239" x="3695700" y="2352675"/>
          <p14:tracePt t="5247" x="3771900" y="2352675"/>
          <p14:tracePt t="5255" x="3857625" y="2352675"/>
          <p14:tracePt t="5263" x="3943350" y="2352675"/>
          <p14:tracePt t="5272" x="4010025" y="2371725"/>
          <p14:tracePt t="5279" x="4048125" y="2390775"/>
          <p14:tracePt t="5287" x="4152900" y="2400300"/>
          <p14:tracePt t="5296" x="4181475" y="2419350"/>
          <p14:tracePt t="5304" x="4229100" y="2438400"/>
          <p14:tracePt t="5312" x="4286250" y="2438400"/>
          <p14:tracePt t="5320" x="4305300" y="2438400"/>
          <p14:tracePt t="5328" x="4352925" y="2438400"/>
          <p14:tracePt t="5336" x="4371975" y="2438400"/>
          <p14:tracePt t="5585" x="4381500" y="2438400"/>
          <p14:tracePt t="5593" x="4438650" y="2438400"/>
          <p14:tracePt t="5601" x="4505325" y="2419350"/>
          <p14:tracePt t="5610" x="4572000" y="2419350"/>
          <p14:tracePt t="5618" x="4657725" y="2400300"/>
          <p14:tracePt t="5625" x="4772025" y="2390775"/>
          <p14:tracePt t="5635" x="4924425" y="2352675"/>
          <p14:tracePt t="5642" x="5010150" y="2352675"/>
          <p14:tracePt t="5651" x="5162550" y="2333625"/>
          <p14:tracePt t="5658" x="5295900" y="2324100"/>
          <p14:tracePt t="5666" x="5438775" y="2305050"/>
          <p14:tracePt t="5674" x="5486400" y="2305050"/>
          <p14:tracePt t="5682" x="5572125" y="2305050"/>
          <p14:tracePt t="5690" x="5657850" y="2305050"/>
          <p14:tracePt t="5698" x="5686425" y="2305050"/>
          <p14:tracePt t="5706" x="5724525" y="2305050"/>
          <p14:tracePt t="5714" x="5753100" y="2305050"/>
          <p14:tracePt t="5722" x="5772150" y="2305050"/>
          <p14:tracePt t="5746" x="5791200" y="2305050"/>
          <p14:tracePt t="5786" x="5772150" y="2286000"/>
          <p14:tracePt t="5802" x="5753100" y="2286000"/>
          <p14:tracePt t="5834" x="5743575" y="2266950"/>
          <p14:tracePt t="6341" x="5724525" y="2266950"/>
          <p14:tracePt t="6358" x="5705475" y="2286000"/>
          <p14:tracePt t="6365" x="5686425" y="2286000"/>
          <p14:tracePt t="6374" x="5676900" y="2305050"/>
          <p14:tracePt t="6382" x="5657850" y="2324100"/>
          <p14:tracePt t="6390" x="5638800" y="2333625"/>
          <p14:tracePt t="6398" x="5600700" y="2352675"/>
          <p14:tracePt t="6406" x="5572125" y="2390775"/>
          <p14:tracePt t="6414" x="5524500" y="2419350"/>
          <p14:tracePt t="6422" x="5467350" y="2457450"/>
          <p14:tracePt t="6430" x="5381625" y="2505075"/>
          <p14:tracePt t="6438" x="5314950" y="2571750"/>
          <p14:tracePt t="6446" x="5248275" y="2628900"/>
          <p14:tracePt t="6454" x="5143500" y="2695575"/>
          <p14:tracePt t="6462" x="5067300" y="2781300"/>
          <p14:tracePt t="6470" x="4962525" y="2828925"/>
          <p14:tracePt t="6478" x="4791075" y="2962275"/>
          <p14:tracePt t="6486" x="4743450" y="2981325"/>
          <p14:tracePt t="6494" x="4619625" y="3067050"/>
          <p14:tracePt t="6502" x="4524375" y="3133725"/>
          <p14:tracePt t="6510" x="4419600" y="3181350"/>
          <p14:tracePt t="6518" x="4333875" y="3248025"/>
          <p14:tracePt t="6526" x="4267200" y="3305175"/>
          <p14:tracePt t="6535" x="4229100" y="3314700"/>
          <p14:tracePt t="6542" x="4162425" y="3352800"/>
          <p14:tracePt t="6551" x="4133850" y="3371850"/>
          <p14:tracePt t="6559" x="4076700" y="3400425"/>
          <p14:tracePt t="6568" x="4067175" y="3400425"/>
          <p14:tracePt t="6575" x="4029075" y="3419475"/>
          <p14:tracePt t="6591" x="4010025" y="3419475"/>
          <p14:tracePt t="7339" x="4010025" y="3438525"/>
          <p14:tracePt t="7347" x="4000500" y="3486150"/>
          <p14:tracePt t="7355" x="3962400" y="3543300"/>
          <p14:tracePt t="7363" x="3924300" y="3609975"/>
          <p14:tracePt t="7371" x="3895725" y="3695700"/>
          <p14:tracePt t="7379" x="3848100" y="3771900"/>
          <p14:tracePt t="7387" x="3810000" y="3857625"/>
          <p14:tracePt t="7395" x="3762375" y="3962400"/>
          <p14:tracePt t="7403" x="3705225" y="4076700"/>
          <p14:tracePt t="7411" x="3638550" y="4248150"/>
          <p14:tracePt t="7419" x="3590925" y="4381500"/>
          <p14:tracePt t="7427" x="3552825" y="4457700"/>
          <p14:tracePt t="7435" x="3486150" y="4572000"/>
          <p14:tracePt t="7444" x="3438525" y="4705350"/>
          <p14:tracePt t="7452" x="3371850" y="4810125"/>
          <p14:tracePt t="7460" x="3314700" y="4943475"/>
          <p14:tracePt t="7468" x="3238500" y="5048250"/>
          <p14:tracePt t="7476" x="3181350" y="5133975"/>
          <p14:tracePt t="7485" x="3133725" y="5219700"/>
          <p14:tracePt t="7492" x="3114675" y="5248275"/>
          <p14:tracePt t="7501" x="3086100" y="5295900"/>
          <p14:tracePt t="7508" x="3048000" y="5334000"/>
          <p14:tracePt t="7516" x="3028950" y="5353050"/>
          <p14:tracePt t="7524" x="3009900" y="5353050"/>
          <p14:tracePt t="7709" x="3009900" y="5381625"/>
          <p14:tracePt t="7718" x="3000375" y="5419725"/>
          <p14:tracePt t="7725" x="3000375" y="5448300"/>
          <p14:tracePt t="7734" x="2981325" y="5505450"/>
          <p14:tracePt t="7741" x="2962275" y="5534025"/>
          <p14:tracePt t="7749" x="2962275" y="5553075"/>
          <p14:tracePt t="7757" x="2962275" y="5591175"/>
          <p14:tracePt t="7765" x="2943225" y="5619750"/>
          <p14:tracePt t="7773" x="2943225" y="5657850"/>
          <p14:tracePt t="7781" x="2933700" y="5724525"/>
          <p14:tracePt t="7789" x="2933700" y="5772150"/>
          <p14:tracePt t="7797" x="2914650" y="5829300"/>
          <p14:tracePt t="7806" x="2914650" y="5876925"/>
          <p14:tracePt t="7813" x="2895600" y="5905500"/>
          <p14:tracePt t="7822" x="2895600" y="5962650"/>
          <p14:tracePt t="7830" x="2895600" y="5991225"/>
          <p14:tracePt t="7838" x="2876550" y="6048375"/>
          <p14:tracePt t="7846" x="2857500" y="6076950"/>
          <p14:tracePt t="7854" x="2857500" y="6115050"/>
          <p14:tracePt t="7862" x="2857500" y="6143625"/>
          <p14:tracePt t="7870" x="2857500" y="6181725"/>
          <p14:tracePt t="7878" x="2847975" y="6200775"/>
          <p14:tracePt t="7886" x="2847975" y="6210300"/>
          <p14:tracePt t="7894" x="2847975" y="6229350"/>
          <p14:tracePt t="7902" x="2847975" y="6248400"/>
          <p14:tracePt t="7918" x="2828925" y="6267450"/>
          <p14:tracePt t="7942" x="2828925" y="6286500"/>
          <p14:tracePt t="8031" x="2809875" y="6286500"/>
          <p14:tracePt t="8047" x="2790825" y="6286500"/>
          <p14:tracePt t="8071" x="2781300" y="6286500"/>
          <p14:tracePt t="8079" x="2762250" y="6267450"/>
          <p14:tracePt t="8087" x="2762250" y="6248400"/>
          <p14:tracePt t="8095" x="2743200" y="6229350"/>
          <p14:tracePt t="8103" x="2743200" y="6210300"/>
          <p14:tracePt t="8111" x="2724150" y="6181725"/>
          <p14:tracePt t="8119" x="2705100" y="6143625"/>
          <p14:tracePt t="8127" x="2705100" y="6115050"/>
          <p14:tracePt t="8135" x="2705100" y="6057900"/>
          <p14:tracePt t="8143" x="2695575" y="5991225"/>
          <p14:tracePt t="8152" x="2676525" y="5943600"/>
          <p14:tracePt t="8159" x="2676525" y="5876925"/>
          <p14:tracePt t="8168" x="2657475" y="5838825"/>
          <p14:tracePt t="8176" x="2657475" y="5810250"/>
          <p14:tracePt t="8185" x="2638425" y="5753100"/>
          <p14:tracePt t="8192" x="2628900" y="5743575"/>
          <p14:tracePt t="8201" x="2628900" y="5705475"/>
          <p14:tracePt t="8208" x="2628900" y="5686425"/>
          <p14:tracePt t="8216" x="2628900" y="5676900"/>
          <p14:tracePt t="8224" x="2609850" y="5676900"/>
          <p14:tracePt t="8240" x="2609850" y="5657850"/>
          <p14:tracePt t="8344" x="2609850" y="5676900"/>
          <p14:tracePt t="8361" x="2609850" y="5686425"/>
          <p14:tracePt t="8385" x="2609850" y="5705475"/>
          <p14:tracePt t="8393" x="2628900" y="5705475"/>
          <p14:tracePt t="8425" x="2628900" y="5724525"/>
          <p14:tracePt t="8465" x="2628900" y="5743575"/>
          <p14:tracePt t="8473" x="2628900" y="5753100"/>
          <p14:tracePt t="8489" x="2638425" y="5772150"/>
          <p14:tracePt t="8497" x="2638425" y="5791200"/>
          <p14:tracePt t="8513" x="2638425" y="5810250"/>
          <p14:tracePt t="8537" x="2638425" y="5829300"/>
          <p14:tracePt t="8682" x="2638425" y="5810250"/>
          <p14:tracePt t="8690" x="2638425" y="5791200"/>
          <p14:tracePt t="8699" x="2638425" y="5753100"/>
          <p14:tracePt t="8707" x="2638425" y="5724525"/>
          <p14:tracePt t="8715" x="2638425" y="5676900"/>
          <p14:tracePt t="8723" x="2638425" y="5619750"/>
          <p14:tracePt t="8731" x="2638425" y="5572125"/>
          <p14:tracePt t="8739" x="2638425" y="5524500"/>
          <p14:tracePt t="8747" x="2638425" y="5438775"/>
          <p14:tracePt t="8755" x="2657475" y="5381625"/>
          <p14:tracePt t="8763" x="2657475" y="5295900"/>
          <p14:tracePt t="8771" x="2676525" y="5248275"/>
          <p14:tracePt t="8779" x="2676525" y="5219700"/>
          <p14:tracePt t="8787" x="2695575" y="5162550"/>
          <p14:tracePt t="8795" x="2705100" y="5133975"/>
          <p14:tracePt t="8803" x="2724150" y="5095875"/>
          <p14:tracePt t="8811" x="2724150" y="5067300"/>
          <p14:tracePt t="8819" x="2743200" y="5048250"/>
          <p14:tracePt t="8827" x="2762250" y="5029200"/>
          <p14:tracePt t="8835" x="2762250" y="5010150"/>
          <p14:tracePt t="8852" x="2781300" y="5010150"/>
          <p14:tracePt t="8868" x="2781300" y="4991100"/>
          <p14:tracePt t="8924" x="2790825" y="4991100"/>
          <p14:tracePt t="9044" x="2790825" y="4981575"/>
          <p14:tracePt t="9061" x="2790825" y="4962525"/>
          <p14:tracePt t="9382" x="2781300" y="4943475"/>
          <p14:tracePt t="9390" x="2762250" y="4924425"/>
          <p14:tracePt t="9399" x="2724150" y="4876800"/>
          <p14:tracePt t="9407" x="2676525" y="4810125"/>
          <p14:tracePt t="9415" x="2628900" y="4762500"/>
          <p14:tracePt t="9423" x="2571750" y="4686300"/>
          <p14:tracePt t="9431" x="2524125" y="4619625"/>
          <p14:tracePt t="9439" x="2476500" y="4533900"/>
          <p14:tracePt t="9447" x="2438400" y="4486275"/>
          <p14:tracePt t="9455" x="2400300" y="4419600"/>
          <p14:tracePt t="9463" x="2371725" y="4371975"/>
          <p14:tracePt t="9471" x="2371725" y="4333875"/>
          <p14:tracePt t="9479" x="2352675" y="4286250"/>
          <p14:tracePt t="9487" x="2333625" y="4229100"/>
          <p14:tracePt t="9495" x="2333625" y="4200525"/>
          <p14:tracePt t="9503" x="2333625" y="4162425"/>
          <p14:tracePt t="9511" x="2333625" y="4133850"/>
          <p14:tracePt t="9519" x="2333625" y="4114800"/>
          <p14:tracePt t="9527" x="2333625" y="4095750"/>
          <p14:tracePt t="9535" x="2333625" y="4076700"/>
          <p14:tracePt t="9551" x="2333625" y="4067175"/>
          <p14:tracePt t="9559" x="2352675" y="4067175"/>
          <p14:tracePt t="9568" x="2371725" y="4067175"/>
          <p14:tracePt t="9584" x="2390775" y="4067175"/>
          <p14:tracePt t="9592" x="2400300" y="4067175"/>
          <p14:tracePt t="9600" x="2419350" y="4067175"/>
          <p14:tracePt t="9962" x="2419350" y="4048125"/>
          <p14:tracePt t="9970" x="2419350" y="4029075"/>
          <p14:tracePt t="9978" x="2419350" y="4000500"/>
          <p14:tracePt t="9986" x="2419350" y="3981450"/>
          <p14:tracePt t="9994" x="2419350" y="3962400"/>
          <p14:tracePt t="10002" x="2419350" y="3943350"/>
          <p14:tracePt t="10010" x="2419350" y="3924300"/>
          <p14:tracePt t="10018" x="2419350" y="3895725"/>
          <p14:tracePt t="10026" x="2419350" y="3876675"/>
          <p14:tracePt t="10035" x="2419350" y="3857625"/>
          <p14:tracePt t="10042" x="2419350" y="3848100"/>
          <p14:tracePt t="10051" x="2438400" y="3810000"/>
          <p14:tracePt t="10058" x="2438400" y="3790950"/>
          <p14:tracePt t="10066" x="2438400" y="3771900"/>
          <p14:tracePt t="10074" x="2457450" y="3762375"/>
          <p14:tracePt t="10082" x="2457450" y="3743325"/>
          <p14:tracePt t="10090" x="2457450" y="3724275"/>
          <p14:tracePt t="10099" x="2476500" y="3724275"/>
          <p14:tracePt t="10107" x="2476500" y="3705225"/>
          <p14:tracePt t="10123" x="2476500" y="3695700"/>
          <p14:tracePt t="10131" x="2486025" y="3695700"/>
          <p14:tracePt t="10171" x="2505075" y="3695700"/>
          <p14:tracePt t="10235" x="2505075" y="3676650"/>
          <p14:tracePt t="10251" x="2505075" y="3657600"/>
          <p14:tracePt t="10268" x="2505075" y="3638550"/>
          <p14:tracePt t="10806" x="2486025" y="3638550"/>
          <p14:tracePt t="10814" x="2476500" y="3638550"/>
          <p14:tracePt t="10823" x="2457450" y="3619500"/>
          <p14:tracePt t="10831" x="2438400" y="3609975"/>
          <p14:tracePt t="10839" x="2419350" y="3609975"/>
          <p14:tracePt t="10847" x="2419350" y="3590925"/>
          <p14:tracePt t="10855" x="2400300" y="3590925"/>
          <p14:tracePt t="10863" x="2400300" y="3571875"/>
          <p14:tracePt t="10871" x="2390775" y="3552825"/>
          <p14:tracePt t="10887" x="2390775" y="3543300"/>
          <p14:tracePt t="10895" x="2390775" y="3524250"/>
          <p14:tracePt t="10903" x="2400300" y="3524250"/>
          <p14:tracePt t="10911" x="2438400" y="3505200"/>
          <p14:tracePt t="10919" x="2476500" y="3486150"/>
          <p14:tracePt t="10927" x="2524125" y="3467100"/>
          <p14:tracePt t="10935" x="2571750" y="3467100"/>
          <p14:tracePt t="10943" x="2628900" y="3457575"/>
          <p14:tracePt t="10951" x="2657475" y="3457575"/>
          <p14:tracePt t="10959" x="2743200" y="3457575"/>
          <p14:tracePt t="10968" x="2790825" y="3457575"/>
          <p14:tracePt t="10976" x="2847975" y="3457575"/>
          <p14:tracePt t="10984" x="2857500" y="3457575"/>
          <p14:tracePt t="10992" x="2895600" y="3467100"/>
          <p14:tracePt t="11000" x="2933700" y="3467100"/>
          <p14:tracePt t="11008" x="2943225" y="3486150"/>
          <p14:tracePt t="11016" x="2981325" y="3524250"/>
          <p14:tracePt t="11024" x="3000375" y="3524250"/>
          <p14:tracePt t="11040" x="3009900" y="3543300"/>
          <p14:tracePt t="11064" x="3028950" y="3543300"/>
          <p14:tracePt t="11450" x="3028950" y="3524250"/>
          <p14:tracePt t="11458" x="3028950" y="3486150"/>
          <p14:tracePt t="11466" x="3028950" y="3457575"/>
          <p14:tracePt t="11474" x="3028950" y="3438525"/>
          <p14:tracePt t="11482" x="3048000" y="3400425"/>
          <p14:tracePt t="11490" x="3067050" y="3371850"/>
          <p14:tracePt t="11498" x="3095625" y="3352800"/>
          <p14:tracePt t="11507" x="3133725" y="3314700"/>
          <p14:tracePt t="11514" x="3152775" y="3305175"/>
          <p14:tracePt t="11522" x="3181350" y="3305175"/>
          <p14:tracePt t="11531" x="3219450" y="3286125"/>
          <p14:tracePt t="11538" x="3248025" y="3286125"/>
          <p14:tracePt t="11547" x="3286125" y="3286125"/>
          <p14:tracePt t="11555" x="3305175" y="3286125"/>
          <p14:tracePt t="11563" x="3333750" y="3286125"/>
          <p14:tracePt t="11571" x="3371850" y="3286125"/>
          <p14:tracePt t="11579" x="3390900" y="3286125"/>
          <p14:tracePt t="11587" x="3400425" y="3286125"/>
          <p14:tracePt t="11595" x="3438525" y="3286125"/>
          <p14:tracePt t="11603" x="3457575" y="3305175"/>
          <p14:tracePt t="11611" x="3467100" y="3305175"/>
          <p14:tracePt t="11619" x="3486150" y="3314700"/>
          <p14:tracePt t="11635" x="3505200" y="3333750"/>
          <p14:tracePt t="11643" x="3524250" y="3352800"/>
          <p14:tracePt t="11651" x="3524250" y="3371850"/>
          <p14:tracePt t="11659" x="3543300" y="3390900"/>
          <p14:tracePt t="11668" x="3543300" y="3419475"/>
          <p14:tracePt t="11675" x="3543300" y="3457575"/>
          <p14:tracePt t="11684" x="3543300" y="3486150"/>
          <p14:tracePt t="11691" x="3543300" y="3543300"/>
          <p14:tracePt t="11699" x="3543300" y="3552825"/>
          <p14:tracePt t="11707" x="3543300" y="3609975"/>
          <p14:tracePt t="11716" x="3543300" y="3657600"/>
          <p14:tracePt t="11723" x="3543300" y="3695700"/>
          <p14:tracePt t="11731" x="3524250" y="3724275"/>
          <p14:tracePt t="11740" x="3505200" y="3743325"/>
          <p14:tracePt t="11748" x="3467100" y="3790950"/>
          <p14:tracePt t="11756" x="3438525" y="3810000"/>
          <p14:tracePt t="11764" x="3390900" y="3829050"/>
          <p14:tracePt t="11772" x="3333750" y="3848100"/>
          <p14:tracePt t="11780" x="3267075" y="3857625"/>
          <p14:tracePt t="11788" x="3200400" y="3857625"/>
          <p14:tracePt t="11796" x="3133725" y="3876675"/>
          <p14:tracePt t="11804" x="3048000" y="3876675"/>
          <p14:tracePt t="11812" x="2962275" y="3876675"/>
          <p14:tracePt t="11820" x="2876550" y="3876675"/>
          <p14:tracePt t="11828" x="2781300" y="3876675"/>
          <p14:tracePt t="11836" x="2676525" y="3876675"/>
          <p14:tracePt t="11844" x="2571750" y="3876675"/>
          <p14:tracePt t="11852" x="2505075" y="3876675"/>
          <p14:tracePt t="11860" x="2419350" y="3857625"/>
          <p14:tracePt t="11868" x="2390775" y="3857625"/>
          <p14:tracePt t="11876" x="2324100" y="3857625"/>
          <p14:tracePt t="11885" x="2266950" y="3848100"/>
          <p14:tracePt t="11892" x="2238375" y="3829050"/>
          <p14:tracePt t="11901" x="2200275" y="3829050"/>
          <p14:tracePt t="11909" x="2181225" y="3810000"/>
          <p14:tracePt t="11918" x="2171700" y="3810000"/>
          <p14:tracePt t="11925" x="2152650" y="3810000"/>
          <p14:tracePt t="11941" x="2133600" y="3810000"/>
          <p14:tracePt t="11951" x="2133600" y="3790950"/>
          <p14:tracePt t="12045" x="2114550" y="3771900"/>
          <p14:tracePt t="12102" x="2114550" y="3762375"/>
          <p14:tracePt t="12118" x="2095500" y="3762375"/>
          <p14:tracePt t="12135" x="2085975" y="3762375"/>
          <p14:tracePt t="12142" x="2085975" y="3743325"/>
          <p14:tracePt t="12158" x="2066925" y="3743325"/>
          <p14:tracePt t="12166" x="2066925" y="3724275"/>
          <p14:tracePt t="12174" x="2047875" y="3724275"/>
          <p14:tracePt t="12190" x="2028825" y="3705225"/>
          <p14:tracePt t="12214" x="2028825" y="3695700"/>
          <p14:tracePt t="12222" x="2019300" y="3695700"/>
          <p14:tracePt t="12431" x="2028825" y="3695700"/>
          <p14:tracePt t="12464" x="2047875" y="3695700"/>
          <p14:tracePt t="12472" x="2066925" y="3695700"/>
          <p14:tracePt t="12480" x="2095500" y="3695700"/>
          <p14:tracePt t="12488" x="2133600" y="3695700"/>
          <p14:tracePt t="12496" x="2181225" y="3705225"/>
          <p14:tracePt t="12504" x="2238375" y="3705225"/>
          <p14:tracePt t="12512" x="2305050" y="3724275"/>
          <p14:tracePt t="12520" x="2476500" y="3743325"/>
          <p14:tracePt t="12528" x="2609850" y="3743325"/>
          <p14:tracePt t="12536" x="2781300" y="3762375"/>
          <p14:tracePt t="12544" x="2943225" y="3771900"/>
          <p14:tracePt t="12552" x="3152775" y="3771900"/>
          <p14:tracePt t="12560" x="3352800" y="3771900"/>
          <p14:tracePt t="12568" x="3590925" y="3771900"/>
          <p14:tracePt t="12576" x="3676650" y="3790950"/>
          <p14:tracePt t="12585" x="3848100" y="3810000"/>
          <p14:tracePt t="12592" x="4010025" y="3810000"/>
          <p14:tracePt t="12601" x="4133850" y="3848100"/>
          <p14:tracePt t="12608" x="4229100" y="3876675"/>
          <p14:tracePt t="12618" x="4267200" y="3876675"/>
          <p14:tracePt t="12625" x="4333875" y="3914775"/>
          <p14:tracePt t="12633" x="4381500" y="3924300"/>
          <p14:tracePt t="12641" x="4400550" y="3943350"/>
          <p14:tracePt t="12649" x="4438650" y="3943350"/>
          <p14:tracePt t="12657" x="4438650" y="3962400"/>
          <p14:tracePt t="12673" x="4457700" y="3962400"/>
          <p14:tracePt t="12689" x="4457700" y="3981450"/>
          <p14:tracePt t="12697" x="4438650" y="3981450"/>
          <p14:tracePt t="12705" x="4400550" y="3981450"/>
          <p14:tracePt t="12713" x="4371975" y="3981450"/>
          <p14:tracePt t="12721" x="4352925" y="3981450"/>
          <p14:tracePt t="12729" x="4305300" y="3962400"/>
          <p14:tracePt t="12737" x="4248150" y="3943350"/>
          <p14:tracePt t="12745" x="4200525" y="3914775"/>
          <p14:tracePt t="12754" x="4114800" y="3895725"/>
          <p14:tracePt t="12761" x="4048125" y="3876675"/>
          <p14:tracePt t="12769" x="3981450" y="3848100"/>
          <p14:tracePt t="12777" x="3943350" y="3848100"/>
          <p14:tracePt t="12785" x="3876675" y="3848100"/>
          <p14:tracePt t="12793" x="3829050" y="3829050"/>
          <p14:tracePt t="12802" x="3771900" y="3829050"/>
          <p14:tracePt t="12809" x="3724275" y="3829050"/>
          <p14:tracePt t="12818" x="3676650" y="3829050"/>
          <p14:tracePt t="12826" x="3638550" y="3829050"/>
          <p14:tracePt t="12835" x="3571875" y="3829050"/>
          <p14:tracePt t="12842" x="3543300" y="3829050"/>
          <p14:tracePt t="12851" x="3486150" y="3829050"/>
          <p14:tracePt t="12858" x="3457575" y="3829050"/>
          <p14:tracePt t="12866" x="3419475" y="3829050"/>
          <p14:tracePt t="12874" x="3390900" y="3829050"/>
          <p14:tracePt t="12882" x="3333750" y="3829050"/>
          <p14:tracePt t="12890" x="3305175" y="3829050"/>
          <p14:tracePt t="12898" x="3267075" y="3829050"/>
          <p14:tracePt t="12906" x="3248025" y="3829050"/>
          <p14:tracePt t="12914" x="3238500" y="3829050"/>
          <p14:tracePt t="12930" x="3219450" y="3829050"/>
          <p14:tracePt t="12938" x="3219450" y="3810000"/>
          <p14:tracePt t="12946" x="3200400" y="3810000"/>
          <p14:tracePt t="13317" x="3181350" y="3810000"/>
          <p14:tracePt t="13324" x="3152775" y="3829050"/>
          <p14:tracePt t="13333" x="3114675" y="3848100"/>
          <p14:tracePt t="13341" x="3067050" y="3857625"/>
          <p14:tracePt t="13348" x="3028950" y="3876675"/>
          <p14:tracePt t="13357" x="2943225" y="3914775"/>
          <p14:tracePt t="13365" x="2876550" y="3943350"/>
          <p14:tracePt t="13373" x="2790825" y="3981450"/>
          <p14:tracePt t="13381" x="2724150" y="4010025"/>
          <p14:tracePt t="13389" x="2638425" y="4029075"/>
          <p14:tracePt t="13397" x="2571750" y="4048125"/>
          <p14:tracePt t="13405" x="2486025" y="4067175"/>
          <p14:tracePt t="13413" x="2457450" y="4067175"/>
          <p14:tracePt t="13421" x="2390775" y="4076700"/>
          <p14:tracePt t="13429" x="2333625" y="4076700"/>
          <p14:tracePt t="13437" x="2305050" y="4095750"/>
          <p14:tracePt t="13445" x="2247900" y="4095750"/>
          <p14:tracePt t="13453" x="2238375" y="4095750"/>
          <p14:tracePt t="13461" x="2219325" y="4095750"/>
          <p14:tracePt t="13469" x="2200275" y="4095750"/>
          <p14:tracePt t="13477" x="2181225" y="4095750"/>
          <p14:tracePt t="13510" x="2171700" y="4095750"/>
          <p14:tracePt t="13719" x="2171700" y="4076700"/>
          <p14:tracePt t="13743" x="2171700" y="4067175"/>
          <p14:tracePt t="13751" x="2171700" y="4048125"/>
          <p14:tracePt t="13768" x="2171700" y="4029075"/>
          <p14:tracePt t="13775" x="2171700" y="4010025"/>
          <p14:tracePt t="13783" x="2171700" y="4000500"/>
          <p14:tracePt t="13799" x="2171700" y="3981450"/>
          <p14:tracePt t="13807" x="2152650" y="3981450"/>
          <p14:tracePt t="13831" x="2152650" y="3962400"/>
          <p14:tracePt t="14048" x="2171700" y="3962400"/>
          <p14:tracePt t="14057" x="2200275" y="3962400"/>
          <p14:tracePt t="14065" x="2238375" y="3962400"/>
          <p14:tracePt t="14073" x="2266950" y="3981450"/>
          <p14:tracePt t="14081" x="2324100" y="3981450"/>
          <p14:tracePt t="14089" x="2371725" y="3981450"/>
          <p14:tracePt t="14097" x="2438400" y="3981450"/>
          <p14:tracePt t="14105" x="2486025" y="4000500"/>
          <p14:tracePt t="14113" x="2524125" y="4000500"/>
          <p14:tracePt t="14121" x="2571750" y="4010025"/>
          <p14:tracePt t="14129" x="2609850" y="4010025"/>
          <p14:tracePt t="14137" x="2638425" y="4010025"/>
          <p14:tracePt t="14145" x="2676525" y="4029075"/>
          <p14:tracePt t="14153" x="2705100" y="4029075"/>
          <p14:tracePt t="14161" x="2724150" y="4029075"/>
          <p14:tracePt t="14185" x="2743200" y="4029075"/>
          <p14:tracePt t="14234" x="2724150" y="4029075"/>
          <p14:tracePt t="14249" x="2705100" y="4029075"/>
          <p14:tracePt t="14258" x="2705100" y="4010025"/>
          <p14:tracePt t="14266" x="2695575" y="4010025"/>
          <p14:tracePt t="14282" x="2676525" y="4000500"/>
          <p14:tracePt t="14290" x="2657475" y="4000500"/>
          <p14:tracePt t="14306" x="2638425" y="4000500"/>
          <p14:tracePt t="14322" x="2628900" y="4000500"/>
          <p14:tracePt t="14330" x="2609850" y="4000500"/>
          <p14:tracePt t="14346" x="2609850" y="3981450"/>
          <p14:tracePt t="14354" x="2590800" y="3981450"/>
          <p14:tracePt t="14459" x="2609850" y="3981450"/>
          <p14:tracePt t="14475" x="2638425" y="3981450"/>
          <p14:tracePt t="14483" x="2676525" y="3981450"/>
          <p14:tracePt t="14491" x="2705100" y="3981450"/>
          <p14:tracePt t="14499" x="2724150" y="3981450"/>
          <p14:tracePt t="14507" x="2762250" y="3981450"/>
          <p14:tracePt t="14515" x="2790825" y="3981450"/>
          <p14:tracePt t="14523" x="2828925" y="3981450"/>
          <p14:tracePt t="14531" x="2857500" y="3981450"/>
          <p14:tracePt t="14539" x="2876550" y="3981450"/>
          <p14:tracePt t="14547" x="2914650" y="3981450"/>
          <p14:tracePt t="14555" x="2933700" y="3981450"/>
          <p14:tracePt t="14563" x="2943225" y="3981450"/>
          <p14:tracePt t="14579" x="2962275" y="3981450"/>
          <p14:tracePt t="14587" x="2981325" y="3981450"/>
          <p14:tracePt t="14596" x="3000375" y="3981450"/>
          <p14:tracePt t="14612" x="3009900" y="3981450"/>
          <p14:tracePt t="14627" x="3028950" y="3981450"/>
          <p14:tracePt t="14652" x="3048000" y="3981450"/>
          <p14:tracePt t="15102" x="3067050" y="3981450"/>
          <p14:tracePt t="15126" x="3086100" y="3981450"/>
          <p14:tracePt t="15134" x="3114675" y="3981450"/>
          <p14:tracePt t="15142" x="3133725" y="3981450"/>
          <p14:tracePt t="15151" x="3162300" y="3981450"/>
          <p14:tracePt t="15159" x="3219450" y="3981450"/>
          <p14:tracePt t="15168" x="3267075" y="3981450"/>
          <p14:tracePt t="15175" x="3286125" y="3981450"/>
          <p14:tracePt t="15183" x="3314700" y="4000500"/>
          <p14:tracePt t="15191" x="3371850" y="4000500"/>
          <p14:tracePt t="15199" x="3400425" y="4000500"/>
          <p14:tracePt t="15207" x="3438525" y="4000500"/>
          <p14:tracePt t="15215" x="3486150" y="4000500"/>
          <p14:tracePt t="15223" x="3524250" y="4000500"/>
          <p14:tracePt t="15231" x="3571875" y="4000500"/>
          <p14:tracePt t="15239" x="3619500" y="4000500"/>
          <p14:tracePt t="15247" x="3657600" y="4000500"/>
          <p14:tracePt t="15255" x="3695700" y="4000500"/>
          <p14:tracePt t="15263" x="3724275" y="4010025"/>
          <p14:tracePt t="15271" x="3762375" y="4010025"/>
          <p14:tracePt t="15279" x="3790950" y="4010025"/>
          <p14:tracePt t="15287" x="3829050" y="4010025"/>
          <p14:tracePt t="15296" x="3848100" y="4029075"/>
          <p14:tracePt t="15303" x="3857625" y="4029075"/>
          <p14:tracePt t="15311" x="3876675" y="4029075"/>
          <p14:tracePt t="15327" x="3895725" y="4029075"/>
          <p14:tracePt t="15392" x="3876675" y="4029075"/>
          <p14:tracePt t="15401" x="3857625" y="4029075"/>
          <p14:tracePt t="15408" x="3829050" y="4029075"/>
          <p14:tracePt t="15416" x="3771900" y="4029075"/>
          <p14:tracePt t="15424" x="3705225" y="4029075"/>
          <p14:tracePt t="15432" x="3590925" y="4010025"/>
          <p14:tracePt t="15440" x="3486150" y="4000500"/>
          <p14:tracePt t="15448" x="3352800" y="3981450"/>
          <p14:tracePt t="15456" x="3267075" y="3962400"/>
          <p14:tracePt t="15464" x="3133725" y="3924300"/>
          <p14:tracePt t="15472" x="3009900" y="3895725"/>
          <p14:tracePt t="15480" x="2895600" y="3857625"/>
          <p14:tracePt t="15488" x="2857500" y="3848100"/>
          <p14:tracePt t="15497" x="2790825" y="3829050"/>
          <p14:tracePt t="15505" x="2762250" y="3829050"/>
          <p14:tracePt t="15513" x="2724150" y="3810000"/>
          <p14:tracePt t="15521" x="2705100" y="3810000"/>
          <p14:tracePt t="15537" x="2705100" y="3790950"/>
          <p14:tracePt t="15561" x="2743200" y="3790950"/>
          <p14:tracePt t="15569" x="2790825" y="3790950"/>
          <p14:tracePt t="15577" x="2914650" y="3790950"/>
          <p14:tracePt t="15585" x="2962275" y="3790950"/>
          <p14:tracePt t="15593" x="3152775" y="3790950"/>
          <p14:tracePt t="15601" x="3286125" y="3790950"/>
          <p14:tracePt t="15609" x="3438525" y="3790950"/>
          <p14:tracePt t="15618" x="3524250" y="3790950"/>
          <p14:tracePt t="15625" x="3657600" y="3790950"/>
          <p14:tracePt t="15634" x="3810000" y="3790950"/>
          <p14:tracePt t="15641" x="3924300" y="3790950"/>
          <p14:tracePt t="15649" x="3962400" y="3810000"/>
          <p14:tracePt t="15657" x="4048125" y="3829050"/>
          <p14:tracePt t="15666" x="4095750" y="3848100"/>
          <p14:tracePt t="15673" x="4152900" y="3848100"/>
          <p14:tracePt t="15681" x="4162425" y="3857625"/>
          <p14:tracePt t="15689" x="4181475" y="3857625"/>
          <p14:tracePt t="15697" x="4181475" y="3876675"/>
          <p14:tracePt t="15713" x="4200525" y="3876675"/>
          <p14:tracePt t="15738" x="4181475" y="3876675"/>
          <p14:tracePt t="15746" x="4152900" y="3876675"/>
          <p14:tracePt t="15754" x="4095750" y="3876675"/>
          <p14:tracePt t="15762" x="4029075" y="3876675"/>
          <p14:tracePt t="15770" x="3981450" y="3876675"/>
          <p14:tracePt t="15778" x="3914775" y="3876675"/>
          <p14:tracePt t="15786" x="3876675" y="3876675"/>
          <p14:tracePt t="15794" x="3829050" y="3876675"/>
          <p14:tracePt t="15802" x="3771900" y="3876675"/>
          <p14:tracePt t="15810" x="3743325" y="3876675"/>
          <p14:tracePt t="15818" x="3724275" y="3876675"/>
          <p14:tracePt t="15826" x="3705225" y="3876675"/>
          <p14:tracePt t="15834" x="3695700" y="3876675"/>
          <p14:tracePt t="15851" x="3676650" y="3876675"/>
          <p14:tracePt t="15923" x="3676650" y="3895725"/>
          <p14:tracePt t="15947" x="3695700" y="3895725"/>
          <p14:tracePt t="15955" x="3695700" y="3914775"/>
          <p14:tracePt t="15963" x="3705225" y="3914775"/>
          <p14:tracePt t="15995" x="3724275" y="3914775"/>
          <p14:tracePt t="16253" x="3724275" y="3924300"/>
          <p14:tracePt t="16261" x="3724275" y="3962400"/>
          <p14:tracePt t="16269" x="3705225" y="4000500"/>
          <p14:tracePt t="16277" x="3705225" y="4029075"/>
          <p14:tracePt t="16285" x="3705225" y="4076700"/>
          <p14:tracePt t="16293" x="3705225" y="4095750"/>
          <p14:tracePt t="16301" x="3695700" y="4133850"/>
          <p14:tracePt t="16309" x="3695700" y="4162425"/>
          <p14:tracePt t="16318" x="3676650" y="4219575"/>
          <p14:tracePt t="16325" x="3657600" y="4267200"/>
          <p14:tracePt t="16334" x="3638550" y="4286250"/>
          <p14:tracePt t="16341" x="3609975" y="4352925"/>
          <p14:tracePt t="16349" x="3571875" y="4381500"/>
          <p14:tracePt t="16357" x="3552825" y="4419600"/>
          <p14:tracePt t="16365" x="3505200" y="4438650"/>
          <p14:tracePt t="16373" x="3457575" y="4467225"/>
          <p14:tracePt t="16381" x="3400425" y="4486275"/>
          <p14:tracePt t="16389" x="3352800" y="4524375"/>
          <p14:tracePt t="16397" x="3333750" y="4524375"/>
          <p14:tracePt t="16406" x="3286125" y="4533900"/>
          <p14:tracePt t="16413" x="3238500" y="4552950"/>
          <p14:tracePt t="16422" x="3181350" y="4572000"/>
          <p14:tracePt t="16430" x="3152775" y="4572000"/>
          <p14:tracePt t="16438" x="3095625" y="4572000"/>
          <p14:tracePt t="16446" x="3067050" y="4591050"/>
          <p14:tracePt t="16454" x="3028950" y="4591050"/>
          <p14:tracePt t="16462" x="2981325" y="4591050"/>
          <p14:tracePt t="16470" x="2933700" y="4591050"/>
          <p14:tracePt t="16478" x="2876550" y="4591050"/>
          <p14:tracePt t="16486" x="2828925" y="4591050"/>
          <p14:tracePt t="16494" x="2790825" y="4572000"/>
          <p14:tracePt t="16502" x="2743200" y="4552950"/>
          <p14:tracePt t="16510" x="2705100" y="4533900"/>
          <p14:tracePt t="16518" x="2676525" y="4524375"/>
          <p14:tracePt t="16526" x="2638425" y="4486275"/>
          <p14:tracePt t="16534" x="2609850" y="4467225"/>
          <p14:tracePt t="16542" x="2571750" y="4457700"/>
          <p14:tracePt t="16551" x="2543175" y="4438650"/>
          <p14:tracePt t="16559" x="2543175" y="4419600"/>
          <p14:tracePt t="16568" x="2524125" y="4419600"/>
          <p14:tracePt t="16575" x="2505075" y="4419600"/>
          <p14:tracePt t="16584" x="2505075" y="4400550"/>
          <p14:tracePt t="16687" x="2505075" y="4419600"/>
          <p14:tracePt t="16711" x="2505075" y="4438650"/>
          <p14:tracePt t="16719" x="2524125" y="4457700"/>
          <p14:tracePt t="16735" x="2524125" y="4467225"/>
          <p14:tracePt t="16743" x="2543175" y="4467225"/>
          <p14:tracePt t="16759" x="2543175" y="4486275"/>
          <p14:tracePt t="16800" x="2543175" y="4505325"/>
          <p14:tracePt t="16824" x="2524125" y="4505325"/>
          <p14:tracePt t="16832" x="2486025" y="4505325"/>
          <p14:tracePt t="16840" x="2476500" y="4505325"/>
          <p14:tracePt t="16848" x="2419350" y="4524375"/>
          <p14:tracePt t="16856" x="2400300" y="4524375"/>
          <p14:tracePt t="16864" x="2371725" y="4533900"/>
          <p14:tracePt t="16872" x="2324100" y="4533900"/>
          <p14:tracePt t="16880" x="2286000" y="4533900"/>
          <p14:tracePt t="16888" x="2266950" y="4552950"/>
          <p14:tracePt t="16896" x="2238375" y="4552950"/>
          <p14:tracePt t="16904" x="2200275" y="4552950"/>
          <p14:tracePt t="16913" x="2171700" y="4552950"/>
          <p14:tracePt t="16920" x="2152650" y="4552950"/>
          <p14:tracePt t="16928" x="2114550" y="4552950"/>
          <p14:tracePt t="16936" x="2095500" y="4552950"/>
          <p14:tracePt t="16944" x="2085975" y="4552950"/>
          <p14:tracePt t="16952" x="2066925" y="4552950"/>
          <p14:tracePt t="16960" x="2028825" y="4552950"/>
          <p14:tracePt t="16969" x="2019300" y="4552950"/>
          <p14:tracePt t="16985" x="2000250" y="4552950"/>
          <p14:tracePt t="17009" x="1981200" y="4552950"/>
          <p14:tracePt t="17508" x="1981200" y="4533900"/>
          <p14:tracePt t="17733" x="2000250" y="4533900"/>
          <p14:tracePt t="17741" x="2028825" y="4533900"/>
          <p14:tracePt t="17749" x="2066925" y="4533900"/>
          <p14:tracePt t="17757" x="2133600" y="4533900"/>
          <p14:tracePt t="17765" x="2200275" y="4533900"/>
          <p14:tracePt t="17773" x="2352675" y="4552950"/>
          <p14:tracePt t="17781" x="2476500" y="4552950"/>
          <p14:tracePt t="17789" x="2609850" y="4572000"/>
          <p14:tracePt t="17797" x="2762250" y="4591050"/>
          <p14:tracePt t="17805" x="2914650" y="4591050"/>
          <p14:tracePt t="17813" x="3086100" y="4591050"/>
          <p14:tracePt t="17821" x="3248025" y="4591050"/>
          <p14:tracePt t="17830" x="3333750" y="4591050"/>
          <p14:tracePt t="17837" x="3486150" y="4591050"/>
          <p14:tracePt t="17845" x="3590925" y="4591050"/>
          <p14:tracePt t="17854" x="3705225" y="4610100"/>
          <p14:tracePt t="17861" x="3810000" y="4610100"/>
          <p14:tracePt t="17870" x="3848100" y="4619625"/>
          <p14:tracePt t="17878" x="3914775" y="4638675"/>
          <p14:tracePt t="17886" x="3962400" y="4657725"/>
          <p14:tracePt t="17894" x="4000500" y="4657725"/>
          <p14:tracePt t="17902" x="4029075" y="4676775"/>
          <p14:tracePt t="17910" x="4067175" y="4676775"/>
          <p14:tracePt t="17918" x="4076700" y="4686300"/>
          <p14:tracePt t="17934" x="4095750" y="4686300"/>
          <p14:tracePt t="17951" x="4095750" y="4705350"/>
          <p14:tracePt t="17958" x="4114800" y="4705350"/>
          <p14:tracePt t="18006" x="4114800" y="4724400"/>
          <p14:tracePt t="18030" x="4133850" y="4724400"/>
          <p14:tracePt t="18078" x="4152900" y="4724400"/>
          <p14:tracePt t="18087" x="4162425" y="4724400"/>
          <p14:tracePt t="18103" x="4181475" y="4724400"/>
          <p14:tracePt t="18111" x="4219575" y="4724400"/>
          <p14:tracePt t="18119" x="4229100" y="4724400"/>
          <p14:tracePt t="18127" x="4286250" y="4724400"/>
          <p14:tracePt t="18135" x="4314825" y="4705350"/>
          <p14:tracePt t="18143" x="4352925" y="4705350"/>
          <p14:tracePt t="18151" x="4400550" y="4686300"/>
          <p14:tracePt t="18159" x="4457700" y="4676775"/>
          <p14:tracePt t="18168" x="4533900" y="4676775"/>
          <p14:tracePt t="18175" x="4591050" y="4657725"/>
          <p14:tracePt t="18184" x="4676775" y="4657725"/>
          <p14:tracePt t="18191" x="4686300" y="4657725"/>
          <p14:tracePt t="18199" x="4743450" y="4638675"/>
          <p14:tracePt t="18207" x="4791075" y="4638675"/>
          <p14:tracePt t="18216" x="4838700" y="4638675"/>
          <p14:tracePt t="18223" x="4876800" y="4638675"/>
          <p14:tracePt t="18231" x="4895850" y="4638675"/>
          <p14:tracePt t="18240" x="4914900" y="4638675"/>
          <p14:tracePt t="18256" x="4924425" y="4638675"/>
          <p14:tracePt t="18280" x="4943475" y="4638675"/>
          <p14:tracePt t="18658" x="4924425" y="4638675"/>
          <p14:tracePt t="18666" x="4924425" y="4619625"/>
          <p14:tracePt t="18682" x="4914900" y="4610100"/>
          <p14:tracePt t="18698" x="4895850" y="4610100"/>
          <p14:tracePt t="18955" x="4914900" y="4610100"/>
          <p14:tracePt t="18963" x="4924425" y="4610100"/>
          <p14:tracePt t="18972" x="4943475" y="4610100"/>
          <p14:tracePt t="18988" x="4962525" y="4610100"/>
          <p14:tracePt t="18996" x="4981575" y="4610100"/>
          <p14:tracePt t="19004" x="4991100" y="4610100"/>
          <p14:tracePt t="19020" x="5010150" y="4610100"/>
          <p14:tracePt t="19036" x="5029200" y="4610100"/>
          <p14:tracePt t="19302" x="5029200" y="4591050"/>
          <p14:tracePt t="19325" x="5048250" y="4591050"/>
          <p14:tracePt t="19334" x="5067300" y="4572000"/>
          <p14:tracePt t="19351" x="5076825" y="4572000"/>
          <p14:tracePt t="19358" x="5095875" y="4552950"/>
          <p14:tracePt t="19366" x="5114925" y="4552950"/>
          <p14:tracePt t="19374" x="5133975" y="4552950"/>
          <p14:tracePt t="19382" x="5133975" y="4533900"/>
          <p14:tracePt t="19390" x="5143500" y="4533900"/>
          <p14:tracePt t="19398" x="5162550" y="4533900"/>
          <p14:tracePt t="19414" x="5181600" y="4533900"/>
          <p14:tracePt t="19422" x="5181600" y="4524375"/>
          <p14:tracePt t="19430" x="5200650" y="4524375"/>
          <p14:tracePt t="19462" x="5219700" y="4524375"/>
          <p14:tracePt t="19816" x="5229225" y="4533900"/>
          <p14:tracePt t="19857" x="5248275" y="4533900"/>
          <p14:tracePt t="19953" x="5229225" y="4533900"/>
          <p14:tracePt t="19977" x="5229225" y="4524375"/>
          <p14:tracePt t="19985" x="5219700" y="4524375"/>
          <p14:tracePt t="20001" x="5200650" y="4524375"/>
          <p14:tracePt t="20018" x="5200650" y="4505325"/>
          <p14:tracePt t="20041" x="5181600" y="4505325"/>
          <p14:tracePt t="20098" x="5162550" y="4505325"/>
          <p14:tracePt t="20122" x="5143500" y="4505325"/>
          <p14:tracePt t="20154" x="5133975" y="4505325"/>
          <p14:tracePt t="20186" x="5114925" y="4505325"/>
          <p14:tracePt t="20210" x="5095875" y="4505325"/>
          <p14:tracePt t="20234" x="5076825" y="4505325"/>
          <p14:tracePt t="20291" x="5067300" y="4505325"/>
          <p14:tracePt t="20315" x="5048250" y="4505325"/>
          <p14:tracePt t="20323" x="5029200" y="4505325"/>
          <p14:tracePt t="20331" x="5010150" y="4505325"/>
          <p14:tracePt t="20339" x="4991100" y="4505325"/>
          <p14:tracePt t="20347" x="4962525" y="4505325"/>
          <p14:tracePt t="20355" x="4943475" y="4505325"/>
          <p14:tracePt t="20363" x="4924425" y="4505325"/>
          <p14:tracePt t="20371" x="4895850" y="4505325"/>
          <p14:tracePt t="20379" x="4857750" y="4505325"/>
          <p14:tracePt t="20388" x="4838700" y="4505325"/>
          <p14:tracePt t="20395" x="4810125" y="4505325"/>
          <p14:tracePt t="20403" x="4772025" y="4505325"/>
          <p14:tracePt t="20412" x="4743450" y="4505325"/>
          <p14:tracePt t="20420" x="4705350" y="4505325"/>
          <p14:tracePt t="20428" x="4676775" y="4486275"/>
          <p14:tracePt t="20436" x="4638675" y="4486275"/>
          <p14:tracePt t="20444" x="4610100" y="4486275"/>
          <p14:tracePt t="20452" x="4572000" y="4486275"/>
          <p14:tracePt t="20460" x="4524375" y="4486275"/>
          <p14:tracePt t="20468" x="4486275" y="4486275"/>
          <p14:tracePt t="20476" x="4457700" y="4486275"/>
          <p14:tracePt t="20484" x="4419600" y="4486275"/>
          <p14:tracePt t="20492" x="4381500" y="4486275"/>
          <p14:tracePt t="20501" x="4333875" y="4486275"/>
          <p14:tracePt t="20508" x="4286250" y="4486275"/>
          <p14:tracePt t="20516" x="4248150" y="4486275"/>
          <p14:tracePt t="20524" x="4181475" y="4486275"/>
          <p14:tracePt t="20532" x="4114800" y="4486275"/>
          <p14:tracePt t="20540" x="4048125" y="4505325"/>
          <p14:tracePt t="20548" x="3981450" y="4524375"/>
          <p14:tracePt t="20556" x="3895725" y="4533900"/>
          <p14:tracePt t="20564" x="3790950" y="4552950"/>
          <p14:tracePt t="20572" x="3695700" y="4572000"/>
          <p14:tracePt t="20581" x="3609975" y="4572000"/>
          <p14:tracePt t="20589" x="3524250" y="4591050"/>
          <p14:tracePt t="20597" x="3486150" y="4591050"/>
          <p14:tracePt t="20605" x="3419475" y="4610100"/>
          <p14:tracePt t="20613" x="3371850" y="4610100"/>
          <p14:tracePt t="20621" x="3333750" y="4610100"/>
          <p14:tracePt t="20629" x="3305175" y="4610100"/>
          <p14:tracePt t="20637" x="3286125" y="4610100"/>
          <p14:tracePt t="20645" x="3267075" y="4610100"/>
          <p14:tracePt t="20653" x="3248025" y="4610100"/>
          <p14:tracePt t="20661" x="3238500" y="4610100"/>
          <p14:tracePt t="20669" x="3219450" y="4610100"/>
          <p14:tracePt t="20685" x="3200400" y="4610100"/>
          <p14:tracePt t="20701" x="3181350" y="4610100"/>
          <p14:tracePt t="20725" x="3162300" y="4591050"/>
          <p14:tracePt t="20750" x="3152775" y="4591050"/>
          <p14:tracePt t="20765" x="3133725" y="4591050"/>
          <p14:tracePt t="20781" x="3133725" y="4572000"/>
          <p14:tracePt t="20790" x="3114675" y="4572000"/>
          <p14:tracePt t="20814" x="3095625" y="4572000"/>
          <p14:tracePt t="21449" x="3114675" y="4572000"/>
          <p14:tracePt t="21465" x="3133725" y="4572000"/>
          <p14:tracePt t="21473" x="3152775" y="4572000"/>
          <p14:tracePt t="21482" x="3162300" y="4572000"/>
          <p14:tracePt t="21498" x="3181350" y="4572000"/>
          <p14:tracePt t="21514" x="3200400" y="4552950"/>
          <p14:tracePt t="21530" x="3219450" y="4533900"/>
          <p14:tracePt t="21538" x="3238500" y="4524375"/>
          <p14:tracePt t="21546" x="3248025" y="4505325"/>
          <p14:tracePt t="21554" x="3286125" y="4486275"/>
          <p14:tracePt t="21562" x="3314700" y="4467225"/>
          <p14:tracePt t="21570" x="3333750" y="4457700"/>
          <p14:tracePt t="21578" x="3352800" y="4457700"/>
          <p14:tracePt t="21586" x="3390900" y="4438650"/>
          <p14:tracePt t="21594" x="3400425" y="4438650"/>
          <p14:tracePt t="21602" x="3419475" y="4438650"/>
          <p14:tracePt t="21610" x="3438525" y="4438650"/>
          <p14:tracePt t="21626" x="3457575" y="4438650"/>
          <p14:tracePt t="21658" x="3467100" y="4438650"/>
          <p14:tracePt t="21682" x="3486150" y="4438650"/>
          <p14:tracePt t="21699" x="3505200" y="4457700"/>
          <p14:tracePt t="21707" x="3524250" y="4467225"/>
          <p14:tracePt t="21715" x="3543300" y="4486275"/>
          <p14:tracePt t="21723" x="3552825" y="4505325"/>
          <p14:tracePt t="21731" x="3571875" y="4524375"/>
          <p14:tracePt t="21739" x="3590925" y="4552950"/>
          <p14:tracePt t="21747" x="3609975" y="4572000"/>
          <p14:tracePt t="21755" x="3619500" y="4610100"/>
          <p14:tracePt t="21763" x="3638550" y="4619625"/>
          <p14:tracePt t="21779" x="3657600" y="4638675"/>
          <p14:tracePt t="21787" x="3657600" y="4657725"/>
          <p14:tracePt t="21795" x="3657600" y="4676775"/>
          <p14:tracePt t="21803" x="3676650" y="4686300"/>
          <p14:tracePt t="21819" x="3676650" y="4705350"/>
          <p14:tracePt t="21835" x="3676650" y="4724400"/>
          <p14:tracePt t="21852" x="3657600" y="4724400"/>
          <p14:tracePt t="21860" x="3638550" y="4724400"/>
          <p14:tracePt t="21868" x="3619500" y="4743450"/>
          <p14:tracePt t="21876" x="3590925" y="4743450"/>
          <p14:tracePt t="21885" x="3543300" y="4743450"/>
          <p14:tracePt t="21892" x="3505200" y="4762500"/>
          <p14:tracePt t="21900" x="3486150" y="4762500"/>
          <p14:tracePt t="21908" x="3400425" y="4762500"/>
          <p14:tracePt t="21916" x="3352800" y="4762500"/>
          <p14:tracePt t="21924" x="3305175" y="4762500"/>
          <p14:tracePt t="21932" x="3248025" y="4762500"/>
          <p14:tracePt t="21940" x="3162300" y="4762500"/>
          <p14:tracePt t="21948" x="3114675" y="4762500"/>
          <p14:tracePt t="21956" x="3086100" y="4762500"/>
          <p14:tracePt t="21964" x="3028950" y="4762500"/>
          <p14:tracePt t="21972" x="2981325" y="4762500"/>
          <p14:tracePt t="21980" x="2943225" y="4762500"/>
          <p14:tracePt t="21988" x="2933700" y="4762500"/>
          <p14:tracePt t="21996" x="2895600" y="4762500"/>
          <p14:tracePt t="22012" x="2876550" y="4762500"/>
          <p14:tracePt t="22045" x="2876550" y="4772025"/>
          <p14:tracePt t="22053" x="2857500" y="4772025"/>
          <p14:tracePt t="22077" x="2857500" y="4791075"/>
          <p14:tracePt t="22085" x="2857500" y="4810125"/>
          <p14:tracePt t="22093" x="2857500" y="4829175"/>
          <p14:tracePt t="22101" x="2857500" y="4857750"/>
          <p14:tracePt t="22109" x="2857500" y="4876800"/>
          <p14:tracePt t="22118" x="2857500" y="4924425"/>
          <p14:tracePt t="22125" x="2876550" y="4943475"/>
          <p14:tracePt t="22133" x="2895600" y="4991100"/>
          <p14:tracePt t="22141" x="2914650" y="5029200"/>
          <p14:tracePt t="22149" x="2914650" y="5067300"/>
          <p14:tracePt t="22157" x="2943225" y="5095875"/>
          <p14:tracePt t="22165" x="2962275" y="5133975"/>
          <p14:tracePt t="22173" x="2981325" y="5162550"/>
          <p14:tracePt t="22181" x="3000375" y="5200650"/>
          <p14:tracePt t="22189" x="3028950" y="5219700"/>
          <p14:tracePt t="22198" x="3048000" y="5248275"/>
          <p14:tracePt t="22206" x="3048000" y="5267325"/>
          <p14:tracePt t="22213" x="3067050" y="5286375"/>
          <p14:tracePt t="22222" x="3086100" y="5286375"/>
          <p14:tracePt t="22230" x="3086100" y="5295900"/>
          <p14:tracePt t="22238" x="3086100" y="5314950"/>
          <p14:tracePt t="22246" x="3095625" y="5314950"/>
          <p14:tracePt t="22254" x="3095625" y="5334000"/>
          <p14:tracePt t="22278" x="3095625" y="5353050"/>
          <p14:tracePt t="22334" x="3086100" y="5353050"/>
          <p14:tracePt t="22664" x="3067050" y="5353050"/>
          <p14:tracePt t="22672" x="3048000" y="5353050"/>
          <p14:tracePt t="22680" x="3028950" y="5353050"/>
          <p14:tracePt t="22688" x="3000375" y="5353050"/>
          <p14:tracePt t="22696" x="2981325" y="5372100"/>
          <p14:tracePt t="22704" x="2943225" y="5372100"/>
          <p14:tracePt t="22712" x="2914650" y="5372100"/>
          <p14:tracePt t="22720" x="2895600" y="5381625"/>
          <p14:tracePt t="22729" x="2876550" y="5381625"/>
          <p14:tracePt t="22744" x="2857500" y="5381625"/>
          <p14:tracePt t="22753" x="2847975" y="5381625"/>
          <p14:tracePt t="22777" x="2828925" y="5381625"/>
          <p14:tracePt t="22785" x="2828925" y="5372100"/>
          <p14:tracePt t="22793" x="2809875" y="5353050"/>
          <p14:tracePt t="22801" x="2809875" y="5334000"/>
          <p14:tracePt t="22809" x="2790825" y="5286375"/>
          <p14:tracePt t="22818" x="2790825" y="5229225"/>
          <p14:tracePt t="22825" x="2781300" y="5162550"/>
          <p14:tracePt t="22834" x="2781300" y="5095875"/>
          <p14:tracePt t="22841" x="2781300" y="5010150"/>
          <p14:tracePt t="22849" x="2781300" y="4914900"/>
          <p14:tracePt t="22857" x="2781300" y="4838700"/>
          <p14:tracePt t="22868" x="2781300" y="4762500"/>
          <p14:tracePt t="22873" x="2790825" y="4724400"/>
          <p14:tracePt t="22881" x="2809875" y="4676775"/>
          <p14:tracePt t="22889" x="2847975" y="4619625"/>
          <p14:tracePt t="22897" x="2857500" y="4610100"/>
          <p14:tracePt t="22905" x="2876550" y="4572000"/>
          <p14:tracePt t="22914" x="2914650" y="4572000"/>
          <p14:tracePt t="22922" x="2943225" y="4572000"/>
          <p14:tracePt t="22929" x="2962275" y="4572000"/>
          <p14:tracePt t="22938" x="2981325" y="4572000"/>
          <p14:tracePt t="22946" x="3000375" y="4572000"/>
          <p14:tracePt t="22954" x="3009900" y="4572000"/>
          <p14:tracePt t="22962" x="3009900" y="4591050"/>
          <p14:tracePt t="22970" x="3028950" y="4591050"/>
          <p14:tracePt t="22978" x="3048000" y="4610100"/>
          <p14:tracePt t="22986" x="3048000" y="4619625"/>
          <p14:tracePt t="23002" x="3048000" y="4638675"/>
          <p14:tracePt t="23010" x="3067050" y="4657725"/>
          <p14:tracePt t="23026" x="3067050" y="4676775"/>
          <p14:tracePt t="23364" x="3067050" y="4686300"/>
          <p14:tracePt t="23372" x="3048000" y="4705350"/>
          <p14:tracePt t="23380" x="3028950" y="4705350"/>
          <p14:tracePt t="23388" x="3009900" y="4724400"/>
          <p14:tracePt t="23396" x="3000375" y="4743450"/>
          <p14:tracePt t="23404" x="2962275" y="4762500"/>
          <p14:tracePt t="23412" x="2943225" y="4762500"/>
          <p14:tracePt t="23420" x="2933700" y="4772025"/>
          <p14:tracePt t="23428" x="2914650" y="4772025"/>
          <p14:tracePt t="23436" x="2895600" y="4772025"/>
          <p14:tracePt t="23444" x="2876550" y="4772025"/>
          <p14:tracePt t="23460" x="2857500" y="4772025"/>
          <p14:tracePt t="23493" x="2857500" y="4762500"/>
          <p14:tracePt t="23501" x="2857500" y="4724400"/>
          <p14:tracePt t="23509" x="2857500" y="4705350"/>
          <p14:tracePt t="23518" x="2895600" y="4686300"/>
          <p14:tracePt t="23525" x="2914650" y="4686300"/>
          <p14:tracePt t="23533" x="2933700" y="4676775"/>
          <p14:tracePt t="23541" x="2962275" y="4657725"/>
          <p14:tracePt t="23549" x="2981325" y="4657725"/>
          <p14:tracePt t="23557" x="3009900" y="4657725"/>
          <p14:tracePt t="23565" x="3048000" y="4657725"/>
          <p14:tracePt t="23573" x="3067050" y="4657725"/>
          <p14:tracePt t="23581" x="3086100" y="4657725"/>
          <p14:tracePt t="23589" x="3095625" y="4657725"/>
          <p14:tracePt t="23605" x="3114675" y="4657725"/>
          <p14:tracePt t="23613" x="3133725" y="4657725"/>
          <p14:tracePt t="23637" x="3133725" y="4676775"/>
          <p14:tracePt t="23887" x="3133725" y="4686300"/>
          <p14:tracePt t="23895" x="3133725" y="4705350"/>
          <p14:tracePt t="23903" x="3133725" y="4724400"/>
          <p14:tracePt t="23911" x="3114675" y="4762500"/>
          <p14:tracePt t="23919" x="3114675" y="4791075"/>
          <p14:tracePt t="23927" x="3114675" y="4810125"/>
          <p14:tracePt t="23935" x="3095625" y="4838700"/>
          <p14:tracePt t="23943" x="3086100" y="4895850"/>
          <p14:tracePt t="23951" x="3067050" y="4943475"/>
          <p14:tracePt t="23959" x="3048000" y="4991100"/>
          <p14:tracePt t="23968" x="3048000" y="5010150"/>
          <p14:tracePt t="23975" x="3028950" y="5067300"/>
          <p14:tracePt t="23985" x="3009900" y="5095875"/>
          <p14:tracePt t="23991" x="2981325" y="5114925"/>
          <p14:tracePt t="23999" x="2962275" y="5143500"/>
          <p14:tracePt t="24008" x="2943225" y="5162550"/>
          <p14:tracePt t="24016" x="2933700" y="5181600"/>
          <p14:tracePt t="24024" x="2933700" y="5200650"/>
          <p14:tracePt t="24032" x="2914650" y="5200650"/>
          <p14:tracePt t="24040" x="2895600" y="5200650"/>
          <p14:tracePt t="24056" x="2876550" y="5200650"/>
          <p14:tracePt t="24104" x="2876550" y="5181600"/>
          <p14:tracePt t="24152" x="2895600" y="5181600"/>
          <p14:tracePt t="24160" x="2914650" y="5181600"/>
          <p14:tracePt t="24177" x="2933700" y="5181600"/>
          <p14:tracePt t="24192" x="2943225" y="5181600"/>
          <p14:tracePt t="24201" x="2962275" y="5181600"/>
          <p14:tracePt t="24209" x="2981325" y="5181600"/>
          <p14:tracePt t="24218" x="3000375" y="5200650"/>
          <p14:tracePt t="24225" x="3009900" y="5200650"/>
          <p14:tracePt t="24233" x="3028950" y="5200650"/>
          <p14:tracePt t="24241" x="3048000" y="5219700"/>
          <p14:tracePt t="24249" x="3067050" y="5219700"/>
          <p14:tracePt t="24257" x="3095625" y="5229225"/>
          <p14:tracePt t="24265" x="3114675" y="5229225"/>
          <p14:tracePt t="24498" x="3114675" y="5248275"/>
          <p14:tracePt t="24506" x="3114675" y="5286375"/>
          <p14:tracePt t="24514" x="3095625" y="5314950"/>
          <p14:tracePt t="24523" x="3095625" y="5334000"/>
          <p14:tracePt t="24530" x="3086100" y="5372100"/>
          <p14:tracePt t="24539" x="3086100" y="5381625"/>
          <p14:tracePt t="24547" x="3067050" y="5400675"/>
          <p14:tracePt t="24555" x="3048000" y="5438775"/>
          <p14:tracePt t="24563" x="3028950" y="5448300"/>
          <p14:tracePt t="24571" x="3000375" y="5486400"/>
          <p14:tracePt t="24579" x="2981325" y="5486400"/>
          <p14:tracePt t="24587" x="2943225" y="5505450"/>
          <p14:tracePt t="24595" x="2933700" y="5524500"/>
          <p14:tracePt t="24603" x="2895600" y="5524500"/>
          <p14:tracePt t="24611" x="2857500" y="5524500"/>
          <p14:tracePt t="24619" x="2847975" y="5524500"/>
          <p14:tracePt t="24627" x="2828925" y="5524500"/>
          <p14:tracePt t="24635" x="2809875" y="5524500"/>
          <p14:tracePt t="24643" x="2790825" y="5524500"/>
          <p14:tracePt t="24651" x="2790825" y="5505450"/>
          <p14:tracePt t="24659" x="2790825" y="5486400"/>
          <p14:tracePt t="24668" x="2790825" y="5467350"/>
          <p14:tracePt t="24675" x="2790825" y="5448300"/>
          <p14:tracePt t="24685" x="2790825" y="5438775"/>
          <p14:tracePt t="24691" x="2809875" y="5419725"/>
          <p14:tracePt t="24699" x="2828925" y="5400675"/>
          <p14:tracePt t="24708" x="2857500" y="5400675"/>
          <p14:tracePt t="24716" x="2895600" y="5381625"/>
          <p14:tracePt t="24724" x="2943225" y="5381625"/>
          <p14:tracePt t="24732" x="2962275" y="5381625"/>
          <p14:tracePt t="24740" x="3000375" y="5381625"/>
          <p14:tracePt t="24748" x="3028950" y="5381625"/>
          <p14:tracePt t="24756" x="3067050" y="5400675"/>
          <p14:tracePt t="24764" x="3086100" y="5419725"/>
          <p14:tracePt t="24772" x="3095625" y="5438775"/>
          <p14:tracePt t="24780" x="3133725" y="5448300"/>
          <p14:tracePt t="24796" x="3152775" y="5467350"/>
          <p14:tracePt t="24804" x="3162300" y="5467350"/>
          <p14:tracePt t="24812" x="3162300" y="5486400"/>
          <p14:tracePt t="24884" x="3181350" y="5486400"/>
          <p14:tracePt t="24893" x="3181350" y="5505450"/>
          <p14:tracePt t="25343" x="3181350" y="5524500"/>
          <p14:tracePt t="25351" x="3181350" y="5553075"/>
          <p14:tracePt t="25359" x="3162300" y="5600700"/>
          <p14:tracePt t="25368" x="3162300" y="5638800"/>
          <p14:tracePt t="25375" x="3152775" y="5686425"/>
          <p14:tracePt t="25385" x="3152775" y="5743575"/>
          <p14:tracePt t="25391" x="3152775" y="5772150"/>
          <p14:tracePt t="25399" x="3133725" y="5829300"/>
          <p14:tracePt t="25407" x="3114675" y="5895975"/>
          <p14:tracePt t="25415" x="3114675" y="5943600"/>
          <p14:tracePt t="25424" x="3095625" y="5991225"/>
          <p14:tracePt t="25432" x="3086100" y="6048375"/>
          <p14:tracePt t="25440" x="3086100" y="6076950"/>
          <p14:tracePt t="25447" x="3067050" y="6115050"/>
          <p14:tracePt t="25456" x="3067050" y="6134100"/>
          <p14:tracePt t="25464" x="3048000" y="6143625"/>
          <p14:tracePt t="25472" x="3028950" y="6162675"/>
          <p14:tracePt t="25480" x="3028950" y="6181725"/>
          <p14:tracePt t="25488" x="3009900" y="6181725"/>
          <p14:tracePt t="25504" x="3000375" y="6200775"/>
          <p14:tracePt t="25512" x="2981325" y="6200775"/>
          <p14:tracePt t="25528" x="2962275" y="6210300"/>
          <p14:tracePt t="25552" x="2943225" y="6210300"/>
          <p14:tracePt t="25568" x="2933700" y="6210300"/>
          <p14:tracePt t="25592" x="2914650" y="6210300"/>
          <p14:tracePt t="25632" x="2895600" y="6210300"/>
          <p14:tracePt t="25665" x="2895600" y="6229350"/>
          <p14:tracePt t="25673" x="2876550" y="6229350"/>
          <p14:tracePt t="25689" x="2857500" y="6229350"/>
          <p14:tracePt t="25729" x="2847975" y="6229350"/>
          <p14:tracePt t="26011" x="2847975" y="6267450"/>
          <p14:tracePt t="26019" x="2847975" y="6286500"/>
          <p14:tracePt t="26027" x="2847975" y="6296025"/>
          <p14:tracePt t="26035" x="2857500" y="6315075"/>
          <p14:tracePt t="26051" x="2857500" y="6334125"/>
          <p14:tracePt t="26059" x="2876550" y="6353175"/>
          <p14:tracePt t="26068" x="2876550" y="6362700"/>
          <p14:tracePt t="26091" x="2895600" y="6381750"/>
          <p14:tracePt t="26493" x="2876550" y="6381750"/>
          <p14:tracePt t="26501" x="2876550" y="6353175"/>
          <p14:tracePt t="26509" x="2857500" y="6334125"/>
          <p14:tracePt t="26518" x="2857500" y="6315075"/>
          <p14:tracePt t="26526" x="2847975" y="6315075"/>
          <p14:tracePt t="26535" x="2847975" y="6296025"/>
          <p14:tracePt t="26542" x="2847975" y="6286500"/>
          <p14:tracePt t="26550" x="2847975" y="6267450"/>
          <p14:tracePt t="26566" x="2847975" y="6248400"/>
          <p14:tracePt t="26622" x="2857500" y="6248400"/>
          <p14:tracePt t="26630" x="2876550" y="6248400"/>
          <p14:tracePt t="26646" x="2895600" y="6248400"/>
          <p14:tracePt t="26662" x="2914650" y="6248400"/>
          <p14:tracePt t="26678" x="2933700" y="6248400"/>
          <p14:tracePt t="26711" x="2943225" y="6248400"/>
          <p14:tracePt t="26735" x="2962275" y="6248400"/>
          <p14:tracePt t="27064" x="2981325" y="6248400"/>
          <p14:tracePt t="27073" x="3000375" y="6248400"/>
          <p14:tracePt t="27081" x="3009900" y="6248400"/>
          <p14:tracePt t="27089" x="3048000" y="6248400"/>
          <p14:tracePt t="27097" x="3067050" y="6248400"/>
          <p14:tracePt t="27113" x="3086100" y="6248400"/>
          <p14:tracePt t="27137" x="3095625" y="6248400"/>
          <p14:tracePt t="27185" x="3095625" y="6229350"/>
          <p14:tracePt t="27201" x="3095625" y="6210300"/>
          <p14:tracePt t="27209" x="3086100" y="6210300"/>
          <p14:tracePt t="27218" x="3067050" y="6200775"/>
          <p14:tracePt t="27225" x="3067050" y="6181725"/>
          <p14:tracePt t="27242" x="3048000" y="6181725"/>
          <p14:tracePt t="27250" x="3048000" y="6162675"/>
          <p14:tracePt t="27258" x="3028950" y="6162675"/>
          <p14:tracePt t="27587" x="3028950" y="6143625"/>
          <p14:tracePt t="27604" x="3009900" y="6143625"/>
          <p14:tracePt t="27990" x="3048000" y="6143625"/>
          <p14:tracePt t="27998" x="3086100" y="6162675"/>
          <p14:tracePt t="28006" x="3133725" y="6162675"/>
          <p14:tracePt t="28014" x="3200400" y="6181725"/>
          <p14:tracePt t="28022" x="3248025" y="6181725"/>
          <p14:tracePt t="28030" x="3333750" y="6200775"/>
          <p14:tracePt t="28038" x="3400425" y="6200775"/>
          <p14:tracePt t="28046" x="3486150" y="6210300"/>
          <p14:tracePt t="28054" x="3571875" y="6210300"/>
          <p14:tracePt t="28062" x="3657600" y="6229350"/>
          <p14:tracePt t="28070" x="3743325" y="6229350"/>
          <p14:tracePt t="28078" x="3829050" y="6248400"/>
          <p14:tracePt t="28087" x="3924300" y="6248400"/>
          <p14:tracePt t="28094" x="3943350" y="6267450"/>
          <p14:tracePt t="28102" x="4010025" y="6267450"/>
          <p14:tracePt t="28111" x="4067175" y="6286500"/>
          <p14:tracePt t="28119" x="4095750" y="6286500"/>
          <p14:tracePt t="28126" x="4152900" y="6296025"/>
          <p14:tracePt t="28135" x="4162425" y="6296025"/>
          <p14:tracePt t="28143" x="4181475" y="6296025"/>
          <p14:tracePt t="28151" x="4200525" y="6315075"/>
          <p14:tracePt t="28175" x="4219575" y="6334125"/>
          <p14:tracePt t="28279" x="4229100" y="6334125"/>
          <p14:tracePt t="28320" x="4248150" y="6353175"/>
          <p14:tracePt t="28344" x="4267200" y="6353175"/>
          <p14:tracePt t="28352" x="4286250" y="6353175"/>
          <p14:tracePt t="28360" x="4305300" y="6353175"/>
          <p14:tracePt t="28368" x="4314825" y="6353175"/>
          <p14:tracePt t="28376" x="4333875" y="6362700"/>
          <p14:tracePt t="28385" x="4352925" y="6362700"/>
          <p14:tracePt t="28392" x="4371975" y="6362700"/>
          <p14:tracePt t="28401" x="4381500" y="6362700"/>
          <p14:tracePt t="28408" x="4400550" y="6362700"/>
          <p14:tracePt t="28416" x="4419600" y="6381750"/>
          <p14:tracePt t="28424" x="4438650" y="6381750"/>
          <p14:tracePt t="28440" x="4457700" y="6381750"/>
          <p14:tracePt t="28464" x="4467225" y="6381750"/>
          <p14:tracePt t="28585" x="4486275" y="6381750"/>
          <p14:tracePt t="28625" x="4505325" y="6400800"/>
          <p14:tracePt t="28698" x="4524375" y="6400800"/>
          <p14:tracePt t="28738" x="4533900" y="6400800"/>
          <p14:tracePt t="29446" x="4524375" y="6381750"/>
          <p14:tracePt t="29454" x="4505325" y="6362700"/>
          <p14:tracePt t="29462" x="4486275" y="6353175"/>
          <p14:tracePt t="29470" x="4457700" y="6315075"/>
          <p14:tracePt t="29478" x="4419600" y="6296025"/>
          <p14:tracePt t="29486" x="4400550" y="6286500"/>
          <p14:tracePt t="29494" x="4371975" y="6248400"/>
          <p14:tracePt t="29502" x="4333875" y="6229350"/>
          <p14:tracePt t="29510" x="4314825" y="6210300"/>
          <p14:tracePt t="29518" x="4305300" y="6210300"/>
          <p14:tracePt t="29526" x="4286250" y="6200775"/>
          <p14:tracePt t="29535" x="4267200" y="6200775"/>
          <p14:tracePt t="29551" x="4267200" y="6181725"/>
          <p14:tracePt t="29679" x="4267200" y="6162675"/>
          <p14:tracePt t="29695" x="4305300" y="6162675"/>
          <p14:tracePt t="29703" x="4314825" y="6143625"/>
          <p14:tracePt t="29712" x="4352925" y="6143625"/>
          <p14:tracePt t="29719" x="4371975" y="6143625"/>
          <p14:tracePt t="29728" x="4400550" y="6143625"/>
          <p14:tracePt t="29736" x="4438650" y="6143625"/>
          <p14:tracePt t="29744" x="4457700" y="6143625"/>
          <p14:tracePt t="29752" x="4467225" y="6143625"/>
          <p14:tracePt t="29760" x="4486275" y="6143625"/>
          <p14:tracePt t="29776" x="4505325" y="6143625"/>
          <p14:tracePt t="29800" x="4524375" y="6143625"/>
          <p14:tracePt t="31336" x="4505325" y="6143625"/>
          <p14:tracePt t="31344" x="4486275" y="6143625"/>
          <p14:tracePt t="31361" x="4467225" y="6143625"/>
          <p14:tracePt t="31369" x="4457700" y="6143625"/>
          <p14:tracePt t="31377" x="4457700" y="6162675"/>
          <p14:tracePt t="31401" x="4438650" y="6162675"/>
          <p14:tracePt t="31409" x="4438650" y="6181725"/>
          <p14:tracePt t="31433" x="4438650" y="6200775"/>
          <p14:tracePt t="31465" x="4438650" y="6210300"/>
          <p14:tracePt t="31546" x="4419600" y="6210300"/>
          <p14:tracePt t="31562" x="4419600" y="6200775"/>
          <p14:tracePt t="31570" x="4400550" y="6200775"/>
          <p14:tracePt t="31578" x="4400550" y="6181725"/>
          <p14:tracePt t="31594" x="4381500" y="6162675"/>
          <p14:tracePt t="31626" x="4381500" y="6143625"/>
          <p14:tracePt t="31635" x="4381500" y="6134100"/>
          <p14:tracePt t="31996" x="4371975" y="6134100"/>
          <p14:tracePt t="32004" x="4333875" y="6134100"/>
          <p14:tracePt t="32012" x="4305300" y="6134100"/>
          <p14:tracePt t="32020" x="4248150" y="6134100"/>
          <p14:tracePt t="32028" x="4200525" y="6134100"/>
          <p14:tracePt t="32037" x="4114800" y="6143625"/>
          <p14:tracePt t="32044" x="4048125" y="6143625"/>
          <p14:tracePt t="32053" x="3981450" y="6143625"/>
          <p14:tracePt t="32060" x="3914775" y="6143625"/>
          <p14:tracePt t="32069" x="3829050" y="6143625"/>
          <p14:tracePt t="32077" x="3762375" y="6143625"/>
          <p14:tracePt t="32085" x="3695700" y="6143625"/>
          <p14:tracePt t="32093" x="3657600" y="6143625"/>
          <p14:tracePt t="32101" x="3609975" y="6143625"/>
          <p14:tracePt t="32109" x="3571875" y="6143625"/>
          <p14:tracePt t="32118" x="3543300" y="6143625"/>
          <p14:tracePt t="32125" x="3505200" y="6143625"/>
          <p14:tracePt t="32133" x="3486150" y="6143625"/>
          <p14:tracePt t="32149" x="3467100" y="6143625"/>
          <p14:tracePt t="32213" x="3457575" y="6143625"/>
          <p14:tracePt t="32270" x="3457575" y="6134100"/>
          <p14:tracePt t="32608" x="3457575" y="6143625"/>
          <p14:tracePt t="32616" x="3457575" y="6162675"/>
          <p14:tracePt t="32624" x="3457575" y="6181725"/>
          <p14:tracePt t="32632" x="3457575" y="6200775"/>
          <p14:tracePt t="32640" x="3457575" y="6210300"/>
          <p14:tracePt t="32656" x="3457575" y="6229350"/>
          <p14:tracePt t="32680" x="3457575" y="6248400"/>
          <p14:tracePt t="33090" x="3438525" y="6267450"/>
          <p14:tracePt t="33106" x="3400425" y="6315075"/>
          <p14:tracePt t="33115" x="3371850" y="6334125"/>
          <p14:tracePt t="33123" x="3333750" y="6353175"/>
          <p14:tracePt t="33130" x="3314700" y="6362700"/>
          <p14:tracePt t="33139" x="3267075" y="6400800"/>
          <p14:tracePt t="33147" x="3219450" y="6419850"/>
          <p14:tracePt t="33155" x="3181350" y="6438900"/>
          <p14:tracePt t="33163" x="3133725" y="6448425"/>
          <p14:tracePt t="33171" x="3086100" y="6467475"/>
          <p14:tracePt t="33179" x="3028950" y="6486525"/>
          <p14:tracePt t="33187" x="3009900" y="6486525"/>
          <p14:tracePt t="33195" x="2962275" y="6486525"/>
          <p14:tracePt t="33203" x="2933700" y="6486525"/>
          <p14:tracePt t="33211" x="2876550" y="6486525"/>
          <p14:tracePt t="33219" x="2857500" y="6486525"/>
          <p14:tracePt t="33227" x="2828925" y="6486525"/>
          <p14:tracePt t="33235" x="2790825" y="6486525"/>
          <p14:tracePt t="33243" x="2781300" y="6486525"/>
          <p14:tracePt t="33251" x="2743200" y="6486525"/>
          <p14:tracePt t="33259" x="2724150" y="6486525"/>
          <p14:tracePt t="33268" x="2695575" y="6486525"/>
          <p14:tracePt t="33275" x="2676525" y="6467475"/>
          <p14:tracePt t="33284" x="2638425" y="6467475"/>
          <p14:tracePt t="33291" x="2609850" y="6448425"/>
          <p14:tracePt t="33299" x="2571750" y="6438900"/>
          <p14:tracePt t="33308" x="2543175" y="6438900"/>
          <p14:tracePt t="33318" x="2505075" y="6419850"/>
          <p14:tracePt t="33324" x="2476500" y="6400800"/>
          <p14:tracePt t="33332" x="2457450" y="6400800"/>
          <p14:tracePt t="33340" x="2419350" y="6381750"/>
          <p14:tracePt t="33348" x="2390775" y="6381750"/>
          <p14:tracePt t="33356" x="2371725" y="6381750"/>
          <p14:tracePt t="33364" x="2333625" y="6381750"/>
          <p14:tracePt t="33372" x="2324100" y="6381750"/>
          <p14:tracePt t="33380" x="2286000" y="6381750"/>
          <p14:tracePt t="33396" x="2266950" y="6381750"/>
          <p14:tracePt t="33404" x="2238375" y="6381750"/>
          <p14:tracePt t="33420" x="2219325" y="6381750"/>
          <p14:tracePt t="33428" x="2200275" y="6381750"/>
          <p14:tracePt t="33444" x="2181225" y="6381750"/>
          <p14:tracePt t="33460" x="2171700" y="6381750"/>
          <p14:tracePt t="33492" x="2171700" y="6400800"/>
          <p14:tracePt t="33508" x="2152650" y="6400800"/>
          <p14:tracePt t="33525" x="2152650" y="6419850"/>
          <p14:tracePt t="33541" x="2152650" y="6438900"/>
          <p14:tracePt t="33549" x="2133600" y="6438900"/>
          <p14:tracePt t="33573" x="2133600" y="6448425"/>
          <p14:tracePt t="33605" x="2133600" y="6467475"/>
          <p14:tracePt t="33613" x="2133600" y="6486525"/>
          <p14:tracePt t="33629" x="2133600" y="6505575"/>
          <p14:tracePt t="33637" x="2152650" y="6515100"/>
          <p14:tracePt t="33645" x="2152650" y="6534150"/>
          <p14:tracePt t="33653" x="2171700" y="6553200"/>
          <p14:tracePt t="33661" x="2181225" y="6572250"/>
          <p14:tracePt t="33670" x="2200275" y="6591300"/>
          <p14:tracePt t="33678" x="2219325" y="6600825"/>
          <p14:tracePt t="33686" x="2238375" y="6619875"/>
          <p14:tracePt t="33694" x="2247900" y="6638925"/>
          <p14:tracePt t="33710" x="2266950" y="6638925"/>
          <p14:tracePt t="33726" x="2286000" y="6657975"/>
          <p14:tracePt t="33758" x="2305050" y="6657975"/>
          <p14:tracePt t="33790" x="2324100" y="6657975"/>
          <p14:tracePt t="33798" x="2333625" y="6657975"/>
          <p14:tracePt t="33822" x="2352675" y="6657975"/>
          <p14:tracePt t="33830" x="2352675" y="6667500"/>
          <p14:tracePt t="33854" x="2371725" y="6667500"/>
          <p14:tracePt t="33895" x="2390775" y="6667500"/>
          <p14:tracePt t="33903" x="2400300" y="6667500"/>
          <p14:tracePt t="33911" x="2419350" y="6667500"/>
          <p14:tracePt t="33919" x="2476500" y="6667500"/>
          <p14:tracePt t="33927" x="2505075" y="6667500"/>
          <p14:tracePt t="33935" x="2571750" y="6686550"/>
          <p14:tracePt t="33943" x="2628900" y="6686550"/>
          <p14:tracePt t="33951" x="2695575" y="6686550"/>
          <p14:tracePt t="33959" x="2781300" y="6686550"/>
          <p14:tracePt t="33968" x="2876550" y="6686550"/>
          <p14:tracePt t="33975" x="3067050" y="6686550"/>
          <p14:tracePt t="33984" x="3200400" y="6686550"/>
          <p14:tracePt t="33991" x="3267075" y="6686550"/>
          <p14:tracePt t="33999" x="3419475" y="6686550"/>
          <p14:tracePt t="34007" x="3543300" y="6686550"/>
          <p14:tracePt t="34018" x="3676650" y="6686550"/>
          <p14:tracePt t="34023" x="3771900" y="6686550"/>
          <p14:tracePt t="34031" x="3810000" y="6686550"/>
          <p14:tracePt t="34040" x="3895725" y="6686550"/>
          <p14:tracePt t="34048" x="3943350" y="6686550"/>
          <p14:tracePt t="34056" x="3962400" y="6686550"/>
          <p14:tracePt t="34063" x="4000500" y="6686550"/>
          <p14:tracePt t="34072" x="4010025" y="6686550"/>
          <p14:tracePt t="34088" x="4029075" y="6686550"/>
          <p14:tracePt t="34281" x="4010025" y="6686550"/>
          <p14:tracePt t="34297" x="4000500" y="6686550"/>
          <p14:tracePt t="34313" x="3981450" y="6686550"/>
          <p14:tracePt t="34321" x="3962400" y="6686550"/>
          <p14:tracePt t="34337" x="3943350" y="6686550"/>
          <p14:tracePt t="34345" x="3924300" y="6686550"/>
          <p14:tracePt t="34361" x="3914775" y="6686550"/>
          <p14:tracePt t="34377" x="3895725" y="6686550"/>
          <p14:tracePt t="34393" x="3895725" y="6667500"/>
          <p14:tracePt t="34409" x="3876675" y="6667500"/>
          <p14:tracePt t="34570" x="3895725" y="6667500"/>
          <p14:tracePt t="34587" x="3914775" y="6657975"/>
          <p14:tracePt t="34595" x="3924300" y="6657975"/>
          <p14:tracePt t="34603" x="3943350" y="6657975"/>
          <p14:tracePt t="34611" x="3962400" y="6657975"/>
          <p14:tracePt t="34627" x="3981450" y="6657975"/>
          <p14:tracePt t="34635" x="4000500" y="6657975"/>
          <p14:tracePt t="34667" x="4010025" y="6657975"/>
          <p14:tracePt t="34683" x="4010025" y="6638925"/>
          <p14:tracePt t="38120" x="4000500" y="6638925"/>
          <p14:tracePt t="38125" x="3981450" y="6638925"/>
          <p14:tracePt t="38140" x="3962400" y="6638925"/>
          <p14:tracePt t="38153" x="3962400" y="6619875"/>
          <p14:tracePt t="38169" x="3943350" y="6619875"/>
          <p14:tracePt t="38189" x="3924300" y="6600825"/>
          <p14:tracePt t="38203" x="3914775" y="6600825"/>
          <p14:tracePt t="38205" x="3914775" y="6591300"/>
          <p14:tracePt t="38220" x="3895725" y="6591300"/>
          <p14:tracePt t="38220" x="3876675" y="6572250"/>
          <p14:tracePt t="38228" x="3857625" y="6572250"/>
          <p14:tracePt t="38236" x="3848100" y="6553200"/>
          <p14:tracePt t="38244" x="3829050" y="6553200"/>
          <p14:tracePt t="38252" x="3829050" y="6534150"/>
          <p14:tracePt t="38260" x="3810000" y="6534150"/>
          <p14:tracePt t="38269" x="3790950" y="6534150"/>
          <p14:tracePt t="38292" x="3771900" y="6534150"/>
          <p14:tracePt t="38300" x="3762375" y="6534150"/>
          <p14:tracePt t="38316" x="3743325" y="6534150"/>
          <p14:tracePt t="38335" x="3724275" y="6534150"/>
          <p14:tracePt t="38340" x="3705225" y="6534150"/>
          <p14:tracePt t="38348" x="3676650" y="6534150"/>
          <p14:tracePt t="38356" x="3657600" y="6534150"/>
          <p14:tracePt t="38364" x="3638550" y="6534150"/>
          <p14:tracePt t="38372" x="3609975" y="6534150"/>
          <p14:tracePt t="38381" x="3590925" y="6534150"/>
          <p14:tracePt t="38389" x="3571875" y="6534150"/>
          <p14:tracePt t="38396" x="3552825" y="6534150"/>
          <p14:tracePt t="38405" x="3543300" y="6534150"/>
          <p14:tracePt t="38413" x="3524250" y="6534150"/>
          <p14:tracePt t="38421" x="3505200" y="6534150"/>
          <p14:tracePt t="38429" x="3486150" y="6534150"/>
          <p14:tracePt t="38437" x="3467100" y="6534150"/>
          <p14:tracePt t="38445" x="3457575" y="6534150"/>
          <p14:tracePt t="38453" x="3438525" y="6534150"/>
          <p14:tracePt t="38461" x="3419475" y="6534150"/>
          <p14:tracePt t="38469" x="3390900" y="6534150"/>
          <p14:tracePt t="38477" x="3371850" y="6534150"/>
          <p14:tracePt t="38485" x="3352800" y="6534150"/>
          <p14:tracePt t="38493" x="3333750" y="6534150"/>
          <p14:tracePt t="38502" x="3314700" y="6534150"/>
          <p14:tracePt t="38509" x="3305175" y="6534150"/>
          <p14:tracePt t="38525" x="3286125" y="6534150"/>
          <p14:tracePt t="38541" x="3267075" y="6534150"/>
          <p14:tracePt t="38565" x="3248025" y="6534150"/>
          <p14:tracePt t="38598" x="3238500" y="6534150"/>
          <p14:tracePt t="38807" x="3248025" y="6534150"/>
          <p14:tracePt t="38855" x="3267075" y="653415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0660FA8-C925-4710-BC87-4113CC192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Hints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B0205E-2332-4945-BB92-5357BA88F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E3BC4259-9290-FE88-405B-4CD8C33A4D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76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3"/>
    </mc:Choice>
    <mc:Fallback>
      <p:transition spd="slow" advTm="1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F6C59-1B90-4EE5-9373-391891E9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32E52B-803A-4D56-AC65-8661BBC8D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 You can try to encode features in object type</a:t>
            </a:r>
          </a:p>
          <a:p>
            <a:pPr lvl="1"/>
            <a:r>
              <a:rPr lang="en-US" altLang="zh-TW" dirty="0"/>
              <a:t>Some features in object type may contain important information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D317AEC-7AAA-4D1F-8796-CAF347ADE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43" y="3151183"/>
            <a:ext cx="8568345" cy="1446725"/>
          </a:xfrm>
          <a:prstGeom prst="rect">
            <a:avLst/>
          </a:prstGeom>
        </p:spPr>
      </p:pic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ED1FD7B4-25DB-3F80-DC13-6B6C0D90B21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359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54"/>
    </mc:Choice>
    <mc:Fallback>
      <p:transition spd="slow" advTm="41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  <p:extLst>
    <p:ext uri="{3A86A75C-4F4B-4683-9AE1-C65F6400EC91}">
      <p14:laserTraceLst xmlns:p14="http://schemas.microsoft.com/office/powerpoint/2010/main">
        <p14:tracePtLst>
          <p14:tracePt t="33454" x="3267075" y="6515100"/>
          <p14:tracePt t="33460" x="3267075" y="6505575"/>
          <p14:tracePt t="33469" x="3267075" y="6486525"/>
          <p14:tracePt t="33474" x="3267075" y="6448425"/>
          <p14:tracePt t="33486" x="3286125" y="6438900"/>
          <p14:tracePt t="33490" x="3305175" y="6381750"/>
          <p14:tracePt t="33503" x="3314700" y="6353175"/>
          <p14:tracePt t="33506" x="3333750" y="6315075"/>
          <p14:tracePt t="33519" x="3371850" y="6267450"/>
          <p14:tracePt t="33523" x="3390900" y="6229350"/>
          <p14:tracePt t="33537" x="3400425" y="6210300"/>
          <p14:tracePt t="33540" x="3419475" y="6181725"/>
          <p14:tracePt t="33554" x="3438525" y="6134100"/>
          <p14:tracePt t="33556" x="3457575" y="6115050"/>
          <p14:tracePt t="33570" x="3467100" y="6076950"/>
          <p14:tracePt t="33571" x="3486150" y="6048375"/>
          <p14:tracePt t="33579" x="3505200" y="6010275"/>
          <p14:tracePt t="33586" x="3524250" y="5981700"/>
          <p14:tracePt t="33595" x="3543300" y="5962650"/>
          <p14:tracePt t="33603" x="3552825" y="5924550"/>
          <p14:tracePt t="33611" x="3552825" y="5905500"/>
          <p14:tracePt t="33619" x="3571875" y="5895975"/>
          <p14:tracePt t="33627" x="3571875" y="5857875"/>
          <p14:tracePt t="33635" x="3590925" y="5838825"/>
          <p14:tracePt t="33643" x="3609975" y="5829300"/>
          <p14:tracePt t="33652" x="3609975" y="5810250"/>
          <p14:tracePt t="33659" x="3619500" y="5810250"/>
          <p14:tracePt t="33668" x="3619500" y="5791200"/>
          <p14:tracePt t="33675" x="3619500" y="5772150"/>
          <p14:tracePt t="33691" x="3638550" y="5772150"/>
          <p14:tracePt t="33702" x="3638550" y="5753100"/>
          <p14:tracePt t="33731" x="3657600" y="5753100"/>
          <p14:tracePt t="33747" x="3657600" y="5743575"/>
          <p14:tracePt t="33755" x="3676650" y="5743575"/>
          <p14:tracePt t="33763" x="3695700" y="5743575"/>
          <p14:tracePt t="33771" x="3705225" y="5724525"/>
          <p14:tracePt t="33779" x="3724275" y="5705475"/>
          <p14:tracePt t="33788" x="3743325" y="5686425"/>
          <p14:tracePt t="33795" x="3771900" y="5676900"/>
          <p14:tracePt t="33803" x="3790950" y="5657850"/>
          <p14:tracePt t="33812" x="3810000" y="5638800"/>
          <p14:tracePt t="33819" x="3829050" y="5619750"/>
          <p14:tracePt t="33828" x="3857625" y="5591175"/>
          <p14:tracePt t="33836" x="3876675" y="5572125"/>
          <p14:tracePt t="33844" x="3895725" y="5534025"/>
          <p14:tracePt t="33852" x="3914775" y="5524500"/>
          <p14:tracePt t="33860" x="3924300" y="5486400"/>
          <p14:tracePt t="33868" x="3943350" y="5448300"/>
          <p14:tracePt t="33876" x="3962400" y="5438775"/>
          <p14:tracePt t="33885" x="3962400" y="5419725"/>
          <p14:tracePt t="33892" x="3981450" y="5381625"/>
          <p14:tracePt t="33900" x="4000500" y="5372100"/>
          <p14:tracePt t="33908" x="4010025" y="5334000"/>
          <p14:tracePt t="33924" x="4010025" y="5295900"/>
          <p14:tracePt t="33932" x="4029075" y="5286375"/>
          <p14:tracePt t="33940" x="4029075" y="5267325"/>
          <p14:tracePt t="33948" x="4029075" y="5248275"/>
          <p14:tracePt t="33957" x="4048125" y="5229225"/>
          <p14:tracePt t="33964" x="4048125" y="5219700"/>
          <p14:tracePt t="33981" x="4048125" y="5200650"/>
          <p14:tracePt t="33989" x="4067175" y="5181600"/>
          <p14:tracePt t="33997" x="4067175" y="5162550"/>
          <p14:tracePt t="34013" x="4067175" y="5143500"/>
          <p14:tracePt t="34029" x="4067175" y="5133975"/>
          <p14:tracePt t="34037" x="4067175" y="5114925"/>
          <p14:tracePt t="34053" x="4067175" y="5095875"/>
          <p14:tracePt t="34069" x="4067175" y="5076825"/>
          <p14:tracePt t="34085" x="4067175" y="5067300"/>
          <p14:tracePt t="34093" x="4067175" y="504825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F6C59-1B90-4EE5-9373-391891E9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32E52B-803A-4D56-AC65-8661BBC8D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3201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 err="1"/>
              <a:t>Fillna</a:t>
            </a:r>
            <a:r>
              <a:rPr lang="en-US" altLang="zh-TW" sz="2400" dirty="0"/>
              <a:t> with median in numeric features instead of 0</a:t>
            </a:r>
          </a:p>
          <a:p>
            <a:pPr>
              <a:lnSpc>
                <a:spcPct val="100000"/>
              </a:lnSpc>
            </a:pPr>
            <a:endParaRPr lang="en-US" altLang="zh-TW" sz="2400" dirty="0"/>
          </a:p>
          <a:p>
            <a:pPr>
              <a:lnSpc>
                <a:spcPct val="100000"/>
              </a:lnSpc>
            </a:pPr>
            <a:r>
              <a:rPr lang="en-US" altLang="zh-TW" sz="2400" dirty="0"/>
              <a:t>Deal with data imbalance</a:t>
            </a:r>
          </a:p>
          <a:p>
            <a:pPr>
              <a:lnSpc>
                <a:spcPct val="100000"/>
              </a:lnSpc>
            </a:pPr>
            <a:endParaRPr lang="en-US" altLang="zh-TW" sz="2400" dirty="0"/>
          </a:p>
          <a:p>
            <a:pPr marL="0" indent="0">
              <a:lnSpc>
                <a:spcPct val="100000"/>
              </a:lnSpc>
              <a:buNone/>
            </a:pPr>
            <a:endParaRPr lang="en-US" altLang="zh-TW" sz="2400" dirty="0"/>
          </a:p>
          <a:p>
            <a:pPr marL="0" indent="0">
              <a:lnSpc>
                <a:spcPct val="100000"/>
              </a:lnSpc>
              <a:buNone/>
            </a:pPr>
            <a:endParaRPr lang="en-US" altLang="zh-TW" sz="2400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C106F90-D44C-471F-B738-B584DED88088}"/>
              </a:ext>
            </a:extLst>
          </p:cNvPr>
          <p:cNvGrpSpPr/>
          <p:nvPr/>
        </p:nvGrpSpPr>
        <p:grpSpPr>
          <a:xfrm>
            <a:off x="1182663" y="3264932"/>
            <a:ext cx="6413193" cy="871144"/>
            <a:chOff x="1164557" y="3283038"/>
            <a:chExt cx="6413193" cy="87114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234479B-8C3A-4198-9D07-0A985592C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674"/>
            <a:stretch/>
          </p:blipFill>
          <p:spPr>
            <a:xfrm>
              <a:off x="1164557" y="3283038"/>
              <a:ext cx="6413193" cy="52374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19E9553-C721-422B-B4C3-6CB5FCB356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748" b="7926"/>
            <a:stretch/>
          </p:blipFill>
          <p:spPr>
            <a:xfrm>
              <a:off x="1164557" y="3630439"/>
              <a:ext cx="6413193" cy="52374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F73AD89-547B-4402-8865-C77352113B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3" t="30954" r="35854" b="31444"/>
          <a:stretch/>
        </p:blipFill>
        <p:spPr>
          <a:xfrm>
            <a:off x="1164557" y="2222941"/>
            <a:ext cx="3497978" cy="349797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A64F582-AE2E-476C-838A-BD6EA5ABEADD}"/>
              </a:ext>
            </a:extLst>
          </p:cNvPr>
          <p:cNvSpPr txBox="1"/>
          <p:nvPr/>
        </p:nvSpPr>
        <p:spPr>
          <a:xfrm>
            <a:off x="1164557" y="4480869"/>
            <a:ext cx="7797584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</a:rPr>
              <a:t>Complete these may achieve the same or higher effect as the baseline 60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F4F8FF24-A5B2-4CE3-9A9D-EEF8A229219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2564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956"/>
    </mc:Choice>
    <mc:Fallback>
      <p:transition spd="slow" advTm="65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  <p:bldP spid="13" grpId="0" animBg="1"/>
    </p:bldLst>
  </p:timing>
  <p:extLst>
    <p:ext uri="{3A86A75C-4F4B-4683-9AE1-C65F6400EC91}">
      <p14:laserTraceLst xmlns:p14="http://schemas.microsoft.com/office/powerpoint/2010/main">
        <p14:tracePtLst>
          <p14:tracePt t="18854" x="4000500" y="4962525"/>
          <p14:tracePt t="18855" x="3981450" y="4943475"/>
          <p14:tracePt t="18868" x="3943350" y="4914900"/>
          <p14:tracePt t="18873" x="3924300" y="4895850"/>
          <p14:tracePt t="18884" x="3914775" y="4876800"/>
          <p14:tracePt t="18888" x="3895725" y="4857750"/>
          <p14:tracePt t="18901" x="3876675" y="4838700"/>
          <p14:tracePt t="18905" x="3857625" y="4838700"/>
          <p14:tracePt t="18917" x="3857625" y="4829175"/>
          <p14:tracePt t="18920" x="3848100" y="4810125"/>
          <p14:tracePt t="18934" x="3810000" y="4772025"/>
          <p14:tracePt t="18937" x="3790950" y="4743450"/>
          <p14:tracePt t="18951" x="3771900" y="4705350"/>
          <p14:tracePt t="18951" x="3724275" y="4676775"/>
          <p14:tracePt t="18959" x="3705225" y="4619625"/>
          <p14:tracePt t="18967" x="3657600" y="4572000"/>
          <p14:tracePt t="18975" x="3619500" y="4524375"/>
          <p14:tracePt t="18984" x="3571875" y="4457700"/>
          <p14:tracePt t="18991" x="3524250" y="4381500"/>
          <p14:tracePt t="19000" x="3467100" y="4333875"/>
          <p14:tracePt t="19007" x="3457575" y="4305300"/>
          <p14:tracePt t="19017" x="3419475" y="4267200"/>
          <p14:tracePt t="19023" x="3371850" y="4229100"/>
          <p14:tracePt t="19033" x="3352800" y="4200525"/>
          <p14:tracePt t="19039" x="3314700" y="4162425"/>
          <p14:tracePt t="19050" x="3305175" y="4133850"/>
          <p14:tracePt t="19055" x="3286125" y="4095750"/>
          <p14:tracePt t="19067" x="3267075" y="4076700"/>
          <p14:tracePt t="19071" x="3248025" y="4048125"/>
          <p14:tracePt t="19083" x="3238500" y="4029075"/>
          <p14:tracePt t="19087" x="3219450" y="4000500"/>
          <p14:tracePt t="19100" x="3219450" y="3981450"/>
          <p14:tracePt t="19104" x="3200400" y="3943350"/>
          <p14:tracePt t="19117" x="3181350" y="3924300"/>
          <p14:tracePt t="19120" x="3162300" y="3914775"/>
          <p14:tracePt t="19133" x="3152775" y="3895725"/>
          <p14:tracePt t="19136" x="3133725" y="3876675"/>
          <p14:tracePt t="19150" x="3133725" y="3857625"/>
          <p14:tracePt t="19152" x="3114675" y="3848100"/>
          <p14:tracePt t="19166" x="3095625" y="3829050"/>
          <p14:tracePt t="19168" x="3086100" y="3810000"/>
          <p14:tracePt t="19183" x="3067050" y="3790950"/>
          <p14:tracePt t="19185" x="3067050" y="3771900"/>
          <p14:tracePt t="19200" x="3028950" y="3743325"/>
          <p14:tracePt t="19200" x="3028950" y="3724275"/>
          <p14:tracePt t="19208" x="3009900" y="3705225"/>
          <p14:tracePt t="19216" x="3009900" y="3695700"/>
          <p14:tracePt t="19224" x="3000375" y="3676650"/>
          <p14:tracePt t="19233" x="3000375" y="3657600"/>
          <p14:tracePt t="19240" x="3000375" y="3638550"/>
          <p14:tracePt t="19650" x="2962275" y="3638550"/>
          <p14:tracePt t="19659" x="2943225" y="3619500"/>
          <p14:tracePt t="19667" x="2914650" y="3609975"/>
          <p14:tracePt t="19674" x="2895600" y="3571875"/>
          <p14:tracePt t="19683" x="2857500" y="3552825"/>
          <p14:tracePt t="19691" x="2809875" y="3524250"/>
          <p14:tracePt t="19700" x="2781300" y="3486150"/>
          <p14:tracePt t="19707" x="2743200" y="3457575"/>
          <p14:tracePt t="19715" x="2695575" y="3419475"/>
          <p14:tracePt t="19723" x="2638425" y="3390900"/>
          <p14:tracePt t="19731" x="2590800" y="3352800"/>
          <p14:tracePt t="19739" x="2524125" y="3305175"/>
          <p14:tracePt t="19750" x="2476500" y="3267075"/>
          <p14:tracePt t="19755" x="2419350" y="3219450"/>
          <p14:tracePt t="19763" x="2352675" y="3181350"/>
          <p14:tracePt t="19771" x="2286000" y="3133725"/>
          <p14:tracePt t="19779" x="2238375" y="3095625"/>
          <p14:tracePt t="19787" x="2181225" y="3067050"/>
          <p14:tracePt t="19795" x="2114550" y="3028950"/>
          <p14:tracePt t="19803" x="2066925" y="3000375"/>
          <p14:tracePt t="19811" x="2019300" y="2981325"/>
          <p14:tracePt t="19819" x="1962150" y="2962275"/>
          <p14:tracePt t="19827" x="1895475" y="2943225"/>
          <p14:tracePt t="19835" x="1866900" y="2933700"/>
          <p14:tracePt t="19843" x="1828800" y="2933700"/>
          <p14:tracePt t="19852" x="1781175" y="2914650"/>
          <p14:tracePt t="19860" x="1743075" y="2914650"/>
          <p14:tracePt t="19868" x="1724025" y="2895600"/>
          <p14:tracePt t="19876" x="1695450" y="2895600"/>
          <p14:tracePt t="19884" x="1676400" y="2876550"/>
          <p14:tracePt t="19900" x="1657350" y="2876550"/>
          <p14:tracePt t="19932" x="1638300" y="2876550"/>
          <p14:tracePt t="19956" x="1628775" y="2876550"/>
          <p14:tracePt t="19972" x="1609725" y="2876550"/>
          <p14:tracePt t="19980" x="1590675" y="2895600"/>
          <p14:tracePt t="19988" x="1571625" y="2895600"/>
          <p14:tracePt t="19996" x="1562100" y="2914650"/>
          <p14:tracePt t="20004" x="1543050" y="2914650"/>
          <p14:tracePt t="20012" x="1524000" y="2933700"/>
          <p14:tracePt t="20021" x="1504950" y="2943225"/>
          <p14:tracePt t="20029" x="1485900" y="2943225"/>
          <p14:tracePt t="20037" x="1476375" y="2962275"/>
          <p14:tracePt t="20045" x="1457325" y="2981325"/>
          <p14:tracePt t="20053" x="1438275" y="3000375"/>
          <p14:tracePt t="20061" x="1419225" y="3028950"/>
          <p14:tracePt t="20069" x="1409700" y="3048000"/>
          <p14:tracePt t="20077" x="1390650" y="3067050"/>
          <p14:tracePt t="20085" x="1390650" y="3086100"/>
          <p14:tracePt t="20093" x="1371600" y="3095625"/>
          <p14:tracePt t="20101" x="1352550" y="3114675"/>
          <p14:tracePt t="20109" x="1333500" y="3133725"/>
          <p14:tracePt t="20117" x="1333500" y="3152775"/>
          <p14:tracePt t="20125" x="1323975" y="3162300"/>
          <p14:tracePt t="20133" x="1323975" y="3181350"/>
          <p14:tracePt t="20141" x="1304925" y="3200400"/>
          <p14:tracePt t="20150" x="1285875" y="3219450"/>
          <p14:tracePt t="20166" x="1285875" y="3238500"/>
          <p14:tracePt t="20189" x="1266825" y="3238500"/>
          <p14:tracePt t="20334" x="1285875" y="3238500"/>
          <p14:tracePt t="20350" x="1304925" y="3238500"/>
          <p14:tracePt t="20359" x="1323975" y="3238500"/>
          <p14:tracePt t="20367" x="1352550" y="3238500"/>
          <p14:tracePt t="20383" x="1409700" y="3238500"/>
          <p14:tracePt t="20391" x="1438275" y="3238500"/>
          <p14:tracePt t="20400" x="1476375" y="3238500"/>
          <p14:tracePt t="20407" x="1504950" y="3238500"/>
          <p14:tracePt t="20415" x="1543050" y="3238500"/>
          <p14:tracePt t="20423" x="1571625" y="3238500"/>
          <p14:tracePt t="20431" x="1609725" y="3238500"/>
          <p14:tracePt t="20439" x="1638300" y="3238500"/>
          <p14:tracePt t="20447" x="1657350" y="3238500"/>
          <p14:tracePt t="20455" x="1676400" y="3238500"/>
          <p14:tracePt t="20463" x="1695450" y="3248025"/>
          <p14:tracePt t="20471" x="1714500" y="3248025"/>
          <p14:tracePt t="20487" x="1724025" y="3248025"/>
          <p14:tracePt t="20503" x="1743075" y="3248025"/>
          <p14:tracePt t="20552" x="1743075" y="3267075"/>
          <p14:tracePt t="21227" x="1762125" y="3267075"/>
          <p14:tracePt t="21235" x="1781175" y="3267075"/>
          <p14:tracePt t="21243" x="1847850" y="3267075"/>
          <p14:tracePt t="21251" x="1914525" y="3267075"/>
          <p14:tracePt t="21260" x="2000250" y="3267075"/>
          <p14:tracePt t="21268" x="2085975" y="3267075"/>
          <p14:tracePt t="21276" x="2171700" y="3267075"/>
          <p14:tracePt t="21284" x="2238375" y="3267075"/>
          <p14:tracePt t="21292" x="2324100" y="3267075"/>
          <p14:tracePt t="21300" x="2390775" y="3248025"/>
          <p14:tracePt t="21308" x="2438400" y="3248025"/>
          <p14:tracePt t="21316" x="2505075" y="3248025"/>
          <p14:tracePt t="21324" x="2571750" y="3248025"/>
          <p14:tracePt t="21333" x="2638425" y="3238500"/>
          <p14:tracePt t="21340" x="2705100" y="3238500"/>
          <p14:tracePt t="21348" x="2781300" y="3219450"/>
          <p14:tracePt t="21356" x="2847975" y="3219450"/>
          <p14:tracePt t="21364" x="2914650" y="3219450"/>
          <p14:tracePt t="21372" x="2981325" y="3219450"/>
          <p14:tracePt t="21380" x="3000375" y="3219450"/>
          <p14:tracePt t="21388" x="3048000" y="3219450"/>
          <p14:tracePt t="21396" x="3095625" y="3219450"/>
          <p14:tracePt t="21404" x="3152775" y="3219450"/>
          <p14:tracePt t="21412" x="3181350" y="3219450"/>
          <p14:tracePt t="21421" x="3219450" y="3219450"/>
          <p14:tracePt t="21428" x="3248025" y="3219450"/>
          <p14:tracePt t="21436" x="3286125" y="3219450"/>
          <p14:tracePt t="21445" x="3314700" y="3219450"/>
          <p14:tracePt t="21453" x="3333750" y="3219450"/>
          <p14:tracePt t="21461" x="3371850" y="3219450"/>
          <p14:tracePt t="21469" x="3390900" y="3219450"/>
          <p14:tracePt t="21477" x="3400425" y="3219450"/>
          <p14:tracePt t="21485" x="3419475" y="3219450"/>
          <p14:tracePt t="21493" x="3438525" y="3219450"/>
          <p14:tracePt t="21501" x="3457575" y="3219450"/>
          <p14:tracePt t="21533" x="3467100" y="3219450"/>
          <p14:tracePt t="21565" x="3486150" y="3219450"/>
          <p14:tracePt t="21605" x="3505200" y="3219450"/>
          <p14:tracePt t="21734" x="3486150" y="3219450"/>
          <p14:tracePt t="21750" x="3467100" y="3219450"/>
          <p14:tracePt t="21758" x="3457575" y="3219450"/>
          <p14:tracePt t="21766" x="3438525" y="3219450"/>
          <p14:tracePt t="21774" x="3400425" y="3219450"/>
          <p14:tracePt t="21783" x="3371850" y="3219450"/>
          <p14:tracePt t="21790" x="3333750" y="3200400"/>
          <p14:tracePt t="21800" x="3314700" y="3200400"/>
          <p14:tracePt t="21807" x="3267075" y="3200400"/>
          <p14:tracePt t="21815" x="3238500" y="3181350"/>
          <p14:tracePt t="21823" x="3219450" y="3181350"/>
          <p14:tracePt t="21831" x="3181350" y="3181350"/>
          <p14:tracePt t="21839" x="3162300" y="3181350"/>
          <p14:tracePt t="21847" x="3152775" y="3181350"/>
          <p14:tracePt t="21855" x="3133725" y="3162300"/>
          <p14:tracePt t="21863" x="3114675" y="3162300"/>
          <p14:tracePt t="21895" x="3095625" y="3162300"/>
          <p14:tracePt t="22925" x="3114675" y="3162300"/>
          <p14:tracePt t="22933" x="3133725" y="3162300"/>
          <p14:tracePt t="22941" x="3152775" y="3181350"/>
          <p14:tracePt t="22950" x="3181350" y="3181350"/>
          <p14:tracePt t="22957" x="3219450" y="3200400"/>
          <p14:tracePt t="22966" x="3267075" y="3200400"/>
          <p14:tracePt t="22973" x="3286125" y="3200400"/>
          <p14:tracePt t="22981" x="3352800" y="3219450"/>
          <p14:tracePt t="22989" x="3371850" y="3219450"/>
          <p14:tracePt t="22997" x="3400425" y="3219450"/>
          <p14:tracePt t="23005" x="3457575" y="3238500"/>
          <p14:tracePt t="23014" x="3505200" y="3238500"/>
          <p14:tracePt t="23022" x="3552825" y="3238500"/>
          <p14:tracePt t="23029" x="3590925" y="3238500"/>
          <p14:tracePt t="23038" x="3619500" y="3238500"/>
          <p14:tracePt t="23046" x="3657600" y="3238500"/>
          <p14:tracePt t="23054" x="3695700" y="3248025"/>
          <p14:tracePt t="23062" x="3743325" y="3248025"/>
          <p14:tracePt t="23070" x="3762375" y="3248025"/>
          <p14:tracePt t="23078" x="3771900" y="3267075"/>
          <p14:tracePt t="23086" x="3810000" y="3267075"/>
          <p14:tracePt t="23094" x="3829050" y="3267075"/>
          <p14:tracePt t="23110" x="3848100" y="3286125"/>
          <p14:tracePt t="23126" x="3857625" y="3286125"/>
          <p14:tracePt t="23190" x="3876675" y="3286125"/>
          <p14:tracePt t="23222" x="3895725" y="3286125"/>
          <p14:tracePt t="23247" x="3914775" y="3286125"/>
          <p14:tracePt t="23279" x="3924300" y="3286125"/>
          <p14:tracePt t="23311" x="3943350" y="3286125"/>
          <p14:tracePt t="23327" x="3962400" y="3286125"/>
          <p14:tracePt t="23343" x="3981450" y="3286125"/>
          <p14:tracePt t="23351" x="3981450" y="3305175"/>
          <p14:tracePt t="23359" x="4000500" y="3305175"/>
          <p14:tracePt t="23376" x="4010025" y="3305175"/>
          <p14:tracePt t="23407" x="4029075" y="3305175"/>
          <p14:tracePt t="38571" x="4029075" y="3248025"/>
          <p14:tracePt t="38586" x="4029075" y="3238500"/>
          <p14:tracePt t="38594" x="4029075" y="3219450"/>
          <p14:tracePt t="38682" x="4029075" y="3238500"/>
          <p14:tracePt t="38690" x="4029075" y="3248025"/>
          <p14:tracePt t="38697" x="4029075" y="3267075"/>
          <p14:tracePt t="38706" x="4010025" y="3267075"/>
          <p14:tracePt t="38714" x="4010025" y="3286125"/>
          <p14:tracePt t="38722" x="4010025" y="3305175"/>
          <p14:tracePt t="38738" x="4000500" y="3305175"/>
          <p14:tracePt t="38754" x="4000500" y="3314700"/>
          <p14:tracePt t="39172" x="4010025" y="3314700"/>
          <p14:tracePt t="39180" x="4067175" y="3371850"/>
          <p14:tracePt t="39188" x="4114800" y="3390900"/>
          <p14:tracePt t="39196" x="4162425" y="3419475"/>
          <p14:tracePt t="39204" x="4248150" y="3457575"/>
          <p14:tracePt t="39213" x="4305300" y="3486150"/>
          <p14:tracePt t="39221" x="4381500" y="3524250"/>
          <p14:tracePt t="39229" x="4419600" y="3543300"/>
          <p14:tracePt t="39237" x="4467225" y="3552825"/>
          <p14:tracePt t="39245" x="4524375" y="3571875"/>
          <p14:tracePt t="39253" x="4552950" y="3590925"/>
          <p14:tracePt t="39261" x="4610100" y="3590925"/>
          <p14:tracePt t="39269" x="4638675" y="3609975"/>
          <p14:tracePt t="39277" x="4676775" y="3619500"/>
          <p14:tracePt t="39285" x="4686300" y="3619500"/>
          <p14:tracePt t="39293" x="4724400" y="3638550"/>
          <p14:tracePt t="39301" x="4743450" y="3638550"/>
          <p14:tracePt t="39309" x="4762500" y="3638550"/>
          <p14:tracePt t="39317" x="4772025" y="3657600"/>
          <p14:tracePt t="39325" x="4791075" y="3657600"/>
          <p14:tracePt t="39341" x="4810125" y="3657600"/>
          <p14:tracePt t="39373" x="4829175" y="3657600"/>
          <p14:tracePt t="39534" x="4838700" y="3657600"/>
          <p14:tracePt t="39542" x="4857750" y="3657600"/>
          <p14:tracePt t="39551" x="4876800" y="3657600"/>
          <p14:tracePt t="39559" x="4876800" y="3638550"/>
          <p14:tracePt t="39567" x="4895850" y="3638550"/>
          <p14:tracePt t="39574" x="4914900" y="3638550"/>
          <p14:tracePt t="39583" x="4924425" y="3619500"/>
          <p14:tracePt t="39591" x="4943475" y="3619500"/>
          <p14:tracePt t="39607" x="4962525" y="3619500"/>
          <p14:tracePt t="39615" x="4981575" y="3619500"/>
          <p14:tracePt t="39633" x="4991100" y="3609975"/>
          <p14:tracePt t="39647" x="5010150" y="3609975"/>
          <p14:tracePt t="39679" x="5029200" y="3609975"/>
          <p14:tracePt t="40395" x="5010150" y="3609975"/>
          <p14:tracePt t="40419" x="4991100" y="3609975"/>
          <p14:tracePt t="40435" x="4981575" y="3609975"/>
          <p14:tracePt t="40451" x="4981575" y="3590925"/>
          <p14:tracePt t="40459" x="4962525" y="3590925"/>
          <p14:tracePt t="40532" x="4991100" y="3590925"/>
          <p14:tracePt t="40540" x="5048250" y="3590925"/>
          <p14:tracePt t="40548" x="5095875" y="3590925"/>
          <p14:tracePt t="40556" x="5162550" y="3571875"/>
          <p14:tracePt t="40564" x="5229225" y="3571875"/>
          <p14:tracePt t="40572" x="5314950" y="3571875"/>
          <p14:tracePt t="40580" x="5334000" y="3571875"/>
          <p14:tracePt t="40588" x="5448300" y="3571875"/>
          <p14:tracePt t="40596" x="5486400" y="3571875"/>
          <p14:tracePt t="40604" x="5534025" y="3571875"/>
          <p14:tracePt t="40612" x="5572125" y="3571875"/>
          <p14:tracePt t="40620" x="5619750" y="3571875"/>
          <p14:tracePt t="40628" x="5657850" y="3571875"/>
          <p14:tracePt t="40636" x="5676900" y="3571875"/>
          <p14:tracePt t="40652" x="5686425" y="3571875"/>
          <p14:tracePt t="40669" x="5705475" y="3571875"/>
          <p14:tracePt t="41328" x="5686425" y="3571875"/>
          <p14:tracePt t="41336" x="5657850" y="3571875"/>
          <p14:tracePt t="41344" x="5638800" y="3571875"/>
          <p14:tracePt t="41352" x="5591175" y="3571875"/>
          <p14:tracePt t="41360" x="5534025" y="3571875"/>
          <p14:tracePt t="41369" x="5467350" y="3571875"/>
          <p14:tracePt t="41377" x="5400675" y="3571875"/>
          <p14:tracePt t="41385" x="5314950" y="3571875"/>
          <p14:tracePt t="41393" x="5229225" y="3552825"/>
          <p14:tracePt t="41401" x="5067300" y="3524250"/>
          <p14:tracePt t="41409" x="4943475" y="3505200"/>
          <p14:tracePt t="41417" x="4772025" y="3486150"/>
          <p14:tracePt t="41425" x="4591050" y="3467100"/>
          <p14:tracePt t="41433" x="4400550" y="3438525"/>
          <p14:tracePt t="41441" x="4200525" y="3400425"/>
          <p14:tracePt t="41450" x="4000500" y="3390900"/>
          <p14:tracePt t="41457" x="3914775" y="3371850"/>
          <p14:tracePt t="41466" x="3743325" y="3333750"/>
          <p14:tracePt t="41473" x="3590925" y="3305175"/>
          <p14:tracePt t="41481" x="3438525" y="3286125"/>
          <p14:tracePt t="41489" x="3305175" y="3286125"/>
          <p14:tracePt t="41497" x="3181350" y="3267075"/>
          <p14:tracePt t="41505" x="3086100" y="3267075"/>
          <p14:tracePt t="41513" x="3000375" y="3267075"/>
          <p14:tracePt t="41521" x="2943225" y="3267075"/>
          <p14:tracePt t="41529" x="2895600" y="3267075"/>
          <p14:tracePt t="41538" x="2847975" y="3267075"/>
          <p14:tracePt t="41546" x="2809875" y="3267075"/>
          <p14:tracePt t="41553" x="2790825" y="3267075"/>
          <p14:tracePt t="41562" x="2781300" y="3286125"/>
          <p14:tracePt t="41570" x="2762250" y="3286125"/>
          <p14:tracePt t="41578" x="2743200" y="3305175"/>
          <p14:tracePt t="41594" x="2743200" y="3314700"/>
          <p14:tracePt t="41618" x="2743200" y="3333750"/>
          <p14:tracePt t="41634" x="2743200" y="3352800"/>
          <p14:tracePt t="41642" x="2762250" y="3352800"/>
          <p14:tracePt t="41650" x="2781300" y="3371850"/>
          <p14:tracePt t="41658" x="2790825" y="3371850"/>
          <p14:tracePt t="41667" x="2809875" y="3371850"/>
          <p14:tracePt t="41674" x="2847975" y="3390900"/>
          <p14:tracePt t="41683" x="2876550" y="3400425"/>
          <p14:tracePt t="41690" x="2895600" y="3400425"/>
          <p14:tracePt t="41698" x="2933700" y="3400425"/>
          <p14:tracePt t="41706" x="2943225" y="3419475"/>
          <p14:tracePt t="41714" x="2981325" y="3419475"/>
          <p14:tracePt t="41722" x="3000375" y="3419475"/>
          <p14:tracePt t="41731" x="3009900" y="3419475"/>
          <p14:tracePt t="41739" x="3028950" y="3419475"/>
          <p14:tracePt t="41747" x="3048000" y="3438525"/>
          <p14:tracePt t="41755" x="3067050" y="3438525"/>
          <p14:tracePt t="41771" x="3086100" y="3438525"/>
          <p14:tracePt t="41803" x="3095625" y="3438525"/>
          <p14:tracePt t="42277" x="3095625" y="3457575"/>
          <p14:tracePt t="42286" x="3095625" y="3467100"/>
          <p14:tracePt t="42294" x="3095625" y="3486150"/>
          <p14:tracePt t="42302" x="3086100" y="3505200"/>
          <p14:tracePt t="42310" x="3086100" y="3524250"/>
          <p14:tracePt t="42318" x="3086100" y="3543300"/>
          <p14:tracePt t="42326" x="3067050" y="3552825"/>
          <p14:tracePt t="42334" x="3067050" y="3571875"/>
          <p14:tracePt t="42342" x="3048000" y="3590925"/>
          <p14:tracePt t="42350" x="3028950" y="3609975"/>
          <p14:tracePt t="42367" x="3009900" y="3619500"/>
          <p14:tracePt t="42374" x="3000375" y="3619500"/>
          <p14:tracePt t="42383" x="3000375" y="3638550"/>
          <p14:tracePt t="42390" x="2981325" y="3638550"/>
          <p14:tracePt t="42398" x="2962275" y="3657600"/>
          <p14:tracePt t="42406" x="2943225" y="3657600"/>
          <p14:tracePt t="42414" x="2933700" y="3657600"/>
          <p14:tracePt t="42422" x="2914650" y="3676650"/>
          <p14:tracePt t="42438" x="2895600" y="3676650"/>
          <p14:tracePt t="42447" x="2876550" y="3695700"/>
          <p14:tracePt t="42455" x="2857500" y="3695700"/>
          <p14:tracePt t="42463" x="2847975" y="3695700"/>
          <p14:tracePt t="42479" x="2828925" y="3695700"/>
          <p14:tracePt t="42487" x="2809875" y="3695700"/>
          <p14:tracePt t="42495" x="2790825" y="3695700"/>
          <p14:tracePt t="42511" x="2781300" y="3695700"/>
          <p14:tracePt t="42527" x="2762250" y="3676650"/>
          <p14:tracePt t="42551" x="2743200" y="3657600"/>
          <p14:tracePt t="43500" x="2762250" y="3657600"/>
          <p14:tracePt t="43508" x="2781300" y="3657600"/>
          <p14:tracePt t="43517" x="2828925" y="3638550"/>
          <p14:tracePt t="43525" x="2857500" y="3638550"/>
          <p14:tracePt t="43533" x="2895600" y="3638550"/>
          <p14:tracePt t="43541" x="2943225" y="3619500"/>
          <p14:tracePt t="43550" x="3009900" y="3619500"/>
          <p14:tracePt t="43557" x="3086100" y="3619500"/>
          <p14:tracePt t="43565" x="3152775" y="3619500"/>
          <p14:tracePt t="43573" x="3238500" y="3619500"/>
          <p14:tracePt t="43581" x="3333750" y="3609975"/>
          <p14:tracePt t="43589" x="3438525" y="3609975"/>
          <p14:tracePt t="43597" x="3543300" y="3590925"/>
          <p14:tracePt t="43605" x="3638550" y="3571875"/>
          <p14:tracePt t="43613" x="3676650" y="3571875"/>
          <p14:tracePt t="43621" x="3743325" y="3552825"/>
          <p14:tracePt t="43629" x="3810000" y="3552825"/>
          <p14:tracePt t="43637" x="3857625" y="3552825"/>
          <p14:tracePt t="43645" x="3914775" y="3552825"/>
          <p14:tracePt t="43654" x="3943350" y="3552825"/>
          <p14:tracePt t="43661" x="3981450" y="3552825"/>
          <p14:tracePt t="43669" x="4010025" y="3552825"/>
          <p14:tracePt t="43685" x="4029075" y="3552825"/>
          <p14:tracePt t="43693" x="4029075" y="3571875"/>
          <p14:tracePt t="43701" x="4048125" y="3571875"/>
          <p14:tracePt t="43814" x="4048125" y="3552825"/>
          <p14:tracePt t="43822" x="4048125" y="3543300"/>
          <p14:tracePt t="44104" x="4067175" y="3543300"/>
          <p14:tracePt t="44112" x="4076700" y="3552825"/>
          <p14:tracePt t="44120" x="4095750" y="3552825"/>
          <p14:tracePt t="44128" x="4114800" y="3571875"/>
          <p14:tracePt t="44136" x="4133850" y="3571875"/>
          <p14:tracePt t="44144" x="4152900" y="3590925"/>
          <p14:tracePt t="44168" x="4162425" y="3590925"/>
          <p14:tracePt t="44192" x="4162425" y="3609975"/>
          <p14:tracePt t="44659" x="4162425" y="3619500"/>
          <p14:tracePt t="44667" x="4162425" y="3638550"/>
          <p14:tracePt t="44675" x="4162425" y="3657600"/>
          <p14:tracePt t="44683" x="4162425" y="3695700"/>
          <p14:tracePt t="44691" x="4152900" y="3705225"/>
          <p14:tracePt t="44700" x="4152900" y="3724275"/>
          <p14:tracePt t="44707" x="4152900" y="3743325"/>
          <p14:tracePt t="44715" x="4133850" y="3762375"/>
          <p14:tracePt t="44723" x="4133850" y="3790950"/>
          <p14:tracePt t="44731" x="4114800" y="3810000"/>
          <p14:tracePt t="44739" x="4095750" y="3829050"/>
          <p14:tracePt t="44747" x="4095750" y="3857625"/>
          <p14:tracePt t="44756" x="4076700" y="3876675"/>
          <p14:tracePt t="44763" x="4067175" y="3895725"/>
          <p14:tracePt t="44771" x="4067175" y="3914775"/>
          <p14:tracePt t="44779" x="4048125" y="3924300"/>
          <p14:tracePt t="44787" x="4029075" y="3943350"/>
          <p14:tracePt t="44796" x="4029075" y="3962400"/>
          <p14:tracePt t="44804" x="4010025" y="3981450"/>
          <p14:tracePt t="44812" x="4010025" y="4000500"/>
          <p14:tracePt t="44820" x="4000500" y="4010025"/>
          <p14:tracePt t="44828" x="4000500" y="4029075"/>
          <p14:tracePt t="44836" x="3981450" y="4029075"/>
          <p14:tracePt t="44844" x="3981450" y="4048125"/>
          <p14:tracePt t="44852" x="3962400" y="4048125"/>
          <p14:tracePt t="44860" x="3962400" y="4067175"/>
          <p14:tracePt t="45125" x="3962400" y="4076700"/>
          <p14:tracePt t="45141" x="3943350" y="4095750"/>
          <p14:tracePt t="45150" x="3943350" y="4114800"/>
          <p14:tracePt t="45158" x="3924300" y="4133850"/>
          <p14:tracePt t="45167" x="3914775" y="4162425"/>
          <p14:tracePt t="45174" x="3895725" y="4181475"/>
          <p14:tracePt t="45182" x="3895725" y="4200525"/>
          <p14:tracePt t="45190" x="3876675" y="4219575"/>
          <p14:tracePt t="45206" x="3876675" y="4229100"/>
          <p14:tracePt t="45214" x="3857625" y="4229100"/>
          <p14:tracePt t="45230" x="3857625" y="4248150"/>
          <p14:tracePt t="45319" x="3857625" y="4229100"/>
          <p14:tracePt t="59186" x="3848100" y="4229100"/>
          <p14:tracePt t="59192" x="3810000" y="4229100"/>
          <p14:tracePt t="59203" x="3790950" y="4229100"/>
          <p14:tracePt t="59208" x="3771900" y="4219575"/>
          <p14:tracePt t="59218" x="3743325" y="4200525"/>
          <p14:tracePt t="59223" x="3724275" y="4181475"/>
          <p14:tracePt t="59235" x="3705225" y="4162425"/>
          <p14:tracePt t="59240" x="3676650" y="4133850"/>
          <p14:tracePt t="59251" x="3657600" y="4076700"/>
          <p14:tracePt t="59256" x="3619500" y="4048125"/>
          <p14:tracePt t="59268" x="3609975" y="4000500"/>
          <p14:tracePt t="59272" x="3609975" y="3943350"/>
          <p14:tracePt t="59285" x="3609975" y="3876675"/>
          <p14:tracePt t="59288" x="3609975" y="3790950"/>
          <p14:tracePt t="59301" x="3609975" y="3724275"/>
          <p14:tracePt t="59304" x="3609975" y="3676650"/>
          <p14:tracePt t="59318" x="3609975" y="3619500"/>
          <p14:tracePt t="59320" x="3609975" y="3590925"/>
          <p14:tracePt t="59336" x="3619500" y="3552825"/>
          <p14:tracePt t="59336" x="3638550" y="3524250"/>
          <p14:tracePt t="59352" x="3638550" y="3505200"/>
          <p14:tracePt t="59360" x="3657600" y="3505200"/>
          <p14:tracePt t="59376" x="3676650" y="3505200"/>
          <p14:tracePt t="59400" x="3695700" y="3524250"/>
          <p14:tracePt t="59408" x="3695700" y="3552825"/>
          <p14:tracePt t="59417" x="3705225" y="3571875"/>
          <p14:tracePt t="59424" x="3705225" y="3609975"/>
          <p14:tracePt t="59433" x="3724275" y="3619500"/>
          <p14:tracePt t="59440" x="3724275" y="3657600"/>
          <p14:tracePt t="59448" x="3724275" y="3695700"/>
          <p14:tracePt t="59456" x="3743325" y="3705225"/>
          <p14:tracePt t="59464" x="3743325" y="3743325"/>
          <p14:tracePt t="59473" x="3743325" y="3790950"/>
          <p14:tracePt t="59481" x="3762375" y="3848100"/>
          <p14:tracePt t="59488" x="3762375" y="3857625"/>
          <p14:tracePt t="59497" x="3762375" y="3895725"/>
          <p14:tracePt t="59505" x="3762375" y="3943350"/>
          <p14:tracePt t="59513" x="3762375" y="3981450"/>
          <p14:tracePt t="59521" x="3762375" y="4000500"/>
          <p14:tracePt t="59529" x="3762375" y="4048125"/>
          <p14:tracePt t="59537" x="3762375" y="4067175"/>
          <p14:tracePt t="59545" x="3762375" y="4095750"/>
          <p14:tracePt t="59553" x="3762375" y="4114800"/>
          <p14:tracePt t="59561" x="3762375" y="4133850"/>
          <p14:tracePt t="59577" x="3762375" y="4152900"/>
          <p14:tracePt t="61339" x="3762375" y="4181475"/>
          <p14:tracePt t="61347" x="3790950" y="4219575"/>
          <p14:tracePt t="61355" x="3829050" y="4248150"/>
          <p14:tracePt t="61363" x="3857625" y="4305300"/>
          <p14:tracePt t="61371" x="3914775" y="4352925"/>
          <p14:tracePt t="61379" x="3943350" y="4381500"/>
          <p14:tracePt t="61387" x="3981450" y="4438650"/>
          <p14:tracePt t="61395" x="4067175" y="4524375"/>
          <p14:tracePt t="61403" x="4133850" y="4619625"/>
          <p14:tracePt t="61411" x="4200525" y="4724400"/>
          <p14:tracePt t="61419" x="4267200" y="4810125"/>
          <p14:tracePt t="61428" x="4314825" y="4895850"/>
          <p14:tracePt t="61435" x="4333875" y="4924425"/>
          <p14:tracePt t="61443" x="4381500" y="4981575"/>
          <p14:tracePt t="61452" x="4400550" y="5048250"/>
          <p14:tracePt t="61459" x="4438650" y="5095875"/>
          <p14:tracePt t="61468" x="4457700" y="5143500"/>
          <p14:tracePt t="61476" x="4457700" y="5181600"/>
          <p14:tracePt t="61484" x="4467225" y="5219700"/>
          <p14:tracePt t="61492" x="4467225" y="5267325"/>
          <p14:tracePt t="61500" x="4467225" y="5295900"/>
          <p14:tracePt t="61508" x="4486275" y="5314950"/>
          <p14:tracePt t="61517" x="4486275" y="5353050"/>
          <p14:tracePt t="61524" x="4486275" y="5372100"/>
          <p14:tracePt t="61534" x="4486275" y="5381625"/>
          <p14:tracePt t="61540" x="4486275" y="5400675"/>
          <p14:tracePt t="61550" x="4486275" y="5419725"/>
          <p14:tracePt t="61572" x="4486275" y="5438775"/>
          <p14:tracePt t="61604" x="4486275" y="5448300"/>
          <p14:tracePt t="61621" x="4486275" y="5467350"/>
          <p14:tracePt t="61677" x="4486275" y="5486400"/>
          <p14:tracePt t="61749" x="4467225" y="5486400"/>
          <p14:tracePt t="61765" x="4457700" y="5486400"/>
          <p14:tracePt t="61781" x="4438650" y="5486400"/>
          <p14:tracePt t="61790" x="4419600" y="548640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F6C59-1B90-4EE5-9373-391891E9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32E52B-803A-4D56-AC65-8661BBC8D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3201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Try different models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KNN, SVM, Logistic Regression, Random Forest ...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339F572-9B36-425F-A04D-012DEAA88D62}"/>
              </a:ext>
            </a:extLst>
          </p:cNvPr>
          <p:cNvSpPr txBox="1"/>
          <p:nvPr/>
        </p:nvSpPr>
        <p:spPr>
          <a:xfrm>
            <a:off x="1607541" y="5093958"/>
            <a:ext cx="8021555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</a:rPr>
              <a:t>Finetune the model may achieve higher effect than the baseline 70 and 80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E6E351-F2DB-4753-9343-1A948A1F3C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41" y="3142948"/>
            <a:ext cx="8306959" cy="1571844"/>
          </a:xfrm>
          <a:prstGeom prst="rect">
            <a:avLst/>
          </a:prstGeom>
        </p:spPr>
      </p:pic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B3BB01C2-3768-1548-BD08-4C201F85D7B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6536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50"/>
    </mc:Choice>
    <mc:Fallback>
      <p:transition spd="slow" advTm="33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  <p:bldP spid="9" grpId="0" animBg="1"/>
    </p:bldLst>
  </p:timing>
  <p:extLst>
    <p:ext uri="{3A86A75C-4F4B-4683-9AE1-C65F6400EC91}">
      <p14:laserTraceLst xmlns:p14="http://schemas.microsoft.com/office/powerpoint/2010/main">
        <p14:tracePtLst>
          <p14:tracePt t="10258" x="4371975" y="5419725"/>
          <p14:tracePt t="10264" x="4314825" y="5372100"/>
          <p14:tracePt t="10274" x="4286250" y="5314950"/>
          <p14:tracePt t="10278" x="4248150" y="5286375"/>
          <p14:tracePt t="10290" x="4229100" y="5267325"/>
          <p14:tracePt t="10294" x="4219575" y="5248275"/>
          <p14:tracePt t="10307" x="4200525" y="5229225"/>
          <p14:tracePt t="10310" x="4200525" y="5219700"/>
          <p14:tracePt t="10323" x="4181475" y="5219700"/>
          <p14:tracePt t="10326" x="4181475" y="5200650"/>
          <p14:tracePt t="10340" x="4181475" y="5181600"/>
          <p14:tracePt t="10342" x="4181475" y="5133975"/>
          <p14:tracePt t="10356" x="4181475" y="5076825"/>
          <p14:tracePt t="10359" x="4219575" y="5029200"/>
          <p14:tracePt t="10374" x="4267200" y="4943475"/>
          <p14:tracePt t="10374" x="4314825" y="4857750"/>
          <p14:tracePt t="10381" x="4400550" y="4686300"/>
          <p14:tracePt t="10390" x="4467225" y="4552950"/>
          <p14:tracePt t="10398" x="4533900" y="4400550"/>
          <p14:tracePt t="10406" x="4610100" y="4248150"/>
          <p14:tracePt t="10414" x="4676775" y="4095750"/>
          <p14:tracePt t="10423" x="4743450" y="3943350"/>
          <p14:tracePt t="10430" x="4772025" y="3857625"/>
          <p14:tracePt t="10439" x="4829175" y="3743325"/>
          <p14:tracePt t="10446" x="4829175" y="3695700"/>
          <p14:tracePt t="10456" x="4857750" y="3638550"/>
          <p14:tracePt t="10462" x="4876800" y="3590925"/>
          <p14:tracePt t="10472" x="4876800" y="3543300"/>
          <p14:tracePt t="10478" x="4895850" y="3524250"/>
          <p14:tracePt t="10489" x="4895850" y="3505200"/>
          <p14:tracePt t="10494" x="4914900" y="3505200"/>
          <p14:tracePt t="10506" x="4914900" y="3486150"/>
          <p14:tracePt t="10526" x="4914900" y="3467100"/>
          <p14:tracePt t="10550" x="4914900" y="3457575"/>
          <p14:tracePt t="10566" x="4914900" y="3438525"/>
          <p14:tracePt t="10574" x="4914900" y="3419475"/>
          <p14:tracePt t="10582" x="4943475" y="3400425"/>
          <p14:tracePt t="10590" x="4943475" y="3390900"/>
          <p14:tracePt t="10598" x="4962525" y="3371850"/>
          <p14:tracePt t="10606" x="4981575" y="3352800"/>
          <p14:tracePt t="10614" x="4991100" y="3314700"/>
          <p14:tracePt t="10622" x="5029200" y="3286125"/>
          <p14:tracePt t="10630" x="5067300" y="3267075"/>
          <p14:tracePt t="10639" x="5095875" y="3238500"/>
          <p14:tracePt t="10646" x="5133975" y="3219450"/>
          <p14:tracePt t="10655" x="5143500" y="3200400"/>
          <p14:tracePt t="10663" x="5181600" y="3181350"/>
          <p14:tracePt t="10672" x="5219700" y="3162300"/>
          <p14:tracePt t="10679" x="5248275" y="3152775"/>
          <p14:tracePt t="10687" x="5295900" y="3133725"/>
          <p14:tracePt t="10695" x="5353050" y="3133725"/>
          <p14:tracePt t="10703" x="5381625" y="3133725"/>
          <p14:tracePt t="10711" x="5438775" y="3133725"/>
          <p14:tracePt t="10719" x="5486400" y="3133725"/>
          <p14:tracePt t="10727" x="5534025" y="3133725"/>
          <p14:tracePt t="10735" x="5600700" y="3133725"/>
          <p14:tracePt t="10743" x="5657850" y="3133725"/>
          <p14:tracePt t="10751" x="5676900" y="3133725"/>
          <p14:tracePt t="10759" x="5724525" y="3133725"/>
          <p14:tracePt t="10767" x="5772150" y="3133725"/>
          <p14:tracePt t="10775" x="5810250" y="3133725"/>
          <p14:tracePt t="10783" x="5857875" y="3133725"/>
          <p14:tracePt t="10791" x="5876925" y="3133725"/>
          <p14:tracePt t="10799" x="5905500" y="3133725"/>
          <p14:tracePt t="10807" x="5924550" y="3133725"/>
          <p14:tracePt t="10815" x="5962650" y="3114675"/>
          <p14:tracePt t="10832" x="5981700" y="3114675"/>
          <p14:tracePt t="10847" x="5991225" y="3114675"/>
          <p14:tracePt t="10864" x="5991225" y="3095625"/>
          <p14:tracePt t="10872" x="6010275" y="3095625"/>
          <p14:tracePt t="11121" x="6029325" y="3095625"/>
          <p14:tracePt t="11129" x="6048375" y="3095625"/>
          <p14:tracePt t="11137" x="6076950" y="3095625"/>
          <p14:tracePt t="11145" x="6115050" y="3095625"/>
          <p14:tracePt t="11153" x="6162675" y="3095625"/>
          <p14:tracePt t="11161" x="6181725" y="3095625"/>
          <p14:tracePt t="11169" x="6210300" y="3095625"/>
          <p14:tracePt t="11177" x="6267450" y="3095625"/>
          <p14:tracePt t="11186" x="6296025" y="3095625"/>
          <p14:tracePt t="11194" x="6334125" y="3095625"/>
          <p14:tracePt t="11202" x="6362700" y="3114675"/>
          <p14:tracePt t="11210" x="6400800" y="3114675"/>
          <p14:tracePt t="11218" x="6419850" y="3114675"/>
          <p14:tracePt t="11226" x="6438900" y="3114675"/>
          <p14:tracePt t="12513" x="6438900" y="3133725"/>
          <p14:tracePt t="12522" x="6419850" y="3162300"/>
          <p14:tracePt t="12529" x="6400800" y="3200400"/>
          <p14:tracePt t="12537" x="6381750" y="3248025"/>
          <p14:tracePt t="12545" x="6362700" y="3286125"/>
          <p14:tracePt t="12553" x="6362700" y="3314700"/>
          <p14:tracePt t="12562" x="6353175" y="3352800"/>
          <p14:tracePt t="12569" x="6353175" y="3400425"/>
          <p14:tracePt t="12577" x="6334125" y="3467100"/>
          <p14:tracePt t="12585" x="6315075" y="3543300"/>
          <p14:tracePt t="12594" x="6315075" y="3619500"/>
          <p14:tracePt t="12602" x="6296025" y="3695700"/>
          <p14:tracePt t="12609" x="6296025" y="3724275"/>
          <p14:tracePt t="12618" x="6296025" y="3790950"/>
          <p14:tracePt t="12626" x="6296025" y="3848100"/>
          <p14:tracePt t="12634" x="6286500" y="3876675"/>
          <p14:tracePt t="12642" x="6286500" y="3924300"/>
          <p14:tracePt t="12650" x="6267450" y="3962400"/>
          <p14:tracePt t="12658" x="6267450" y="3981450"/>
          <p14:tracePt t="12666" x="6267450" y="4010025"/>
          <p14:tracePt t="12674" x="6267450" y="4029075"/>
          <p14:tracePt t="12682" x="6267450" y="4048125"/>
          <p14:tracePt t="12690" x="6248400" y="4067175"/>
          <p14:tracePt t="12698" x="6248400" y="4076700"/>
          <p14:tracePt t="12706" x="6248400" y="4095750"/>
          <p14:tracePt t="12722" x="6248400" y="4114800"/>
          <p14:tracePt t="12730" x="6248400" y="4133850"/>
          <p14:tracePt t="12755" x="6248400" y="4152900"/>
          <p14:tracePt t="12787" x="6248400" y="4162425"/>
          <p14:tracePt t="14227" x="6200775" y="4162425"/>
          <p14:tracePt t="14235" x="6181725" y="4162425"/>
          <p14:tracePt t="14243" x="6134100" y="4181475"/>
          <p14:tracePt t="14251" x="6115050" y="4200525"/>
          <p14:tracePt t="14259" x="6076950" y="4200525"/>
          <p14:tracePt t="14267" x="6048375" y="4200525"/>
          <p14:tracePt t="14275" x="6010275" y="4219575"/>
          <p14:tracePt t="14283" x="5962650" y="4219575"/>
          <p14:tracePt t="14291" x="5876925" y="4229100"/>
          <p14:tracePt t="14299" x="5791200" y="4229100"/>
          <p14:tracePt t="14307" x="5705475" y="4248150"/>
          <p14:tracePt t="14315" x="5600700" y="4267200"/>
          <p14:tracePt t="14323" x="5419725" y="4267200"/>
          <p14:tracePt t="14331" x="5295900" y="4286250"/>
          <p14:tracePt t="14339" x="5219700" y="4286250"/>
          <p14:tracePt t="14347" x="5076825" y="4286250"/>
          <p14:tracePt t="14356" x="4943475" y="4286250"/>
          <p14:tracePt t="14364" x="4810125" y="4286250"/>
          <p14:tracePt t="14372" x="4686300" y="4286250"/>
          <p14:tracePt t="14380" x="4467225" y="4248150"/>
          <p14:tracePt t="14389" x="4381500" y="4248150"/>
          <p14:tracePt t="14396" x="4267200" y="4229100"/>
          <p14:tracePt t="14404" x="4152900" y="4219575"/>
          <p14:tracePt t="14412" x="4048125" y="4200525"/>
          <p14:tracePt t="14420" x="3943350" y="4200525"/>
          <p14:tracePt t="14428" x="3914775" y="4181475"/>
          <p14:tracePt t="14436" x="3848100" y="4162425"/>
          <p14:tracePt t="14444" x="3790950" y="4152900"/>
          <p14:tracePt t="14452" x="3762375" y="4152900"/>
          <p14:tracePt t="14460" x="3724275" y="4133850"/>
          <p14:tracePt t="14468" x="3705225" y="4133850"/>
          <p14:tracePt t="14484" x="3695700" y="4114800"/>
          <p14:tracePt t="14508" x="3676650" y="4114800"/>
          <p14:tracePt t="14532" x="3657600" y="4114800"/>
          <p14:tracePt t="14549" x="3638550" y="4114800"/>
          <p14:tracePt t="14557" x="3619500" y="4114800"/>
          <p14:tracePt t="14565" x="3609975" y="4114800"/>
          <p14:tracePt t="14573" x="3590925" y="4114800"/>
          <p14:tracePt t="14581" x="3571875" y="4114800"/>
          <p14:tracePt t="14589" x="3552825" y="4114800"/>
          <p14:tracePt t="14597" x="3543300" y="4114800"/>
          <p14:tracePt t="14613" x="3543300" y="4133850"/>
          <p14:tracePt t="14622" x="3524250" y="4133850"/>
          <p14:tracePt t="14637" x="3524250" y="4152900"/>
          <p14:tracePt t="14653" x="3505200" y="4162425"/>
          <p14:tracePt t="14661" x="3505200" y="4181475"/>
          <p14:tracePt t="14669" x="3505200" y="4200525"/>
          <p14:tracePt t="14677" x="3505200" y="4248150"/>
          <p14:tracePt t="14685" x="3486150" y="4267200"/>
          <p14:tracePt t="14693" x="3486150" y="4305300"/>
          <p14:tracePt t="14701" x="3467100" y="4352925"/>
          <p14:tracePt t="14710" x="3457575" y="4400550"/>
          <p14:tracePt t="14718" x="3438525" y="4457700"/>
          <p14:tracePt t="14726" x="3438525" y="4505325"/>
          <p14:tracePt t="14734" x="3400425" y="4552950"/>
          <p14:tracePt t="14742" x="3400425" y="4591050"/>
          <p14:tracePt t="14750" x="3390900" y="4619625"/>
          <p14:tracePt t="14758" x="3371850" y="4676775"/>
          <p14:tracePt t="14766" x="3371850" y="4705350"/>
          <p14:tracePt t="14774" x="3352800" y="4743450"/>
          <p14:tracePt t="14790" x="3352800" y="4762500"/>
          <p14:tracePt t="14798" x="3352800" y="4772025"/>
          <p14:tracePt t="14822" x="3352800" y="4791075"/>
          <p14:tracePt t="28542" x="3419475" y="4829175"/>
          <p14:tracePt t="28550" x="3467100" y="4895850"/>
          <p14:tracePt t="28558" x="3524250" y="4962525"/>
          <p14:tracePt t="28566" x="3552825" y="5010150"/>
          <p14:tracePt t="28574" x="3609975" y="5095875"/>
          <p14:tracePt t="28582" x="3657600" y="5181600"/>
          <p14:tracePt t="28590" x="3705225" y="5248275"/>
          <p14:tracePt t="28598" x="3743325" y="5314950"/>
          <p14:tracePt t="28607" x="3810000" y="5419725"/>
          <p14:tracePt t="28614" x="3876675" y="5505450"/>
          <p14:tracePt t="28623" x="3895725" y="5534025"/>
          <p14:tracePt t="28630" x="3924300" y="5600700"/>
          <p14:tracePt t="28640" x="3962400" y="5657850"/>
          <p14:tracePt t="28646" x="4000500" y="5686425"/>
          <p14:tracePt t="28656" x="4010025" y="5724525"/>
          <p14:tracePt t="28662" x="4010025" y="5753100"/>
          <p14:tracePt t="28673" x="4029075" y="5772150"/>
          <p14:tracePt t="28678" x="4029075" y="5791200"/>
          <p14:tracePt t="28689" x="4029075" y="5810250"/>
          <p14:tracePt t="28694" x="4048125" y="5829300"/>
          <p14:tracePt t="28710" x="4048125" y="5838825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F6C59-1B90-4EE5-9373-391891E9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32E52B-803A-4D56-AC65-8661BBC8D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More techniques for better performance</a:t>
            </a:r>
          </a:p>
          <a:p>
            <a:pPr lvl="1"/>
            <a:r>
              <a:rPr lang="en-US" altLang="zh-TW" dirty="0"/>
              <a:t>Feature selection</a:t>
            </a:r>
          </a:p>
          <a:p>
            <a:pPr lvl="1"/>
            <a:r>
              <a:rPr lang="en-US" altLang="zh-TW" dirty="0"/>
              <a:t>Normalization</a:t>
            </a:r>
          </a:p>
          <a:p>
            <a:pPr lvl="1"/>
            <a:r>
              <a:rPr lang="en-US" altLang="zh-TW" dirty="0"/>
              <a:t>Dimension reduction (PCA, TSNE)</a:t>
            </a:r>
          </a:p>
          <a:p>
            <a:pPr lvl="1"/>
            <a:r>
              <a:rPr lang="en-US" altLang="zh-TW" dirty="0"/>
              <a:t>Try other different models</a:t>
            </a:r>
          </a:p>
          <a:p>
            <a:pPr lvl="1"/>
            <a:r>
              <a:rPr lang="en-US" altLang="zh-TW" dirty="0"/>
              <a:t>…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We use private leaderboard as the final score</a:t>
            </a:r>
          </a:p>
          <a:p>
            <a:pPr lvl="1"/>
            <a:r>
              <a:rPr lang="en-US" altLang="zh-TW" dirty="0"/>
              <a:t>Use public score to choose your model is dangerous</a:t>
            </a:r>
          </a:p>
          <a:p>
            <a:pPr lvl="1"/>
            <a:r>
              <a:rPr lang="en-US" altLang="zh-TW" dirty="0"/>
              <a:t>It’s better to perform validation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767BA57A-25EA-8B55-803C-31431B10228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1444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871"/>
    </mc:Choice>
    <mc:Fallback>
      <p:transition spd="slow" advTm="120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</p:bldLst>
  </p:timing>
  <p:extLst>
    <p:ext uri="{3A86A75C-4F4B-4683-9AE1-C65F6400EC91}">
      <p14:laserTraceLst xmlns:p14="http://schemas.microsoft.com/office/powerpoint/2010/main">
        <p14:tracePtLst>
          <p14:tracePt t="3731" x="3590925" y="6810375"/>
          <p14:tracePt t="3733" x="3505200" y="6505575"/>
          <p14:tracePt t="3751" x="3438525" y="6096000"/>
          <p14:tracePt t="3764" x="3419475" y="5419725"/>
          <p14:tracePt t="3771" x="3419475" y="4962525"/>
          <p14:tracePt t="3779" x="3419475" y="4533900"/>
          <p14:tracePt t="3786" x="3419475" y="4371975"/>
          <p14:tracePt t="3796" x="3505200" y="4000500"/>
          <p14:tracePt t="3802" x="3590925" y="3657600"/>
          <p14:tracePt t="3812" x="3705225" y="3352800"/>
          <p14:tracePt t="3818" x="3810000" y="3086100"/>
          <p14:tracePt t="3828" x="3924300" y="2857500"/>
          <p14:tracePt t="3834" x="4067175" y="2657475"/>
          <p14:tracePt t="3845" x="4114800" y="2590800"/>
          <p14:tracePt t="3850" x="4219575" y="2476500"/>
          <p14:tracePt t="3862" x="4333875" y="2371725"/>
          <p14:tracePt t="3866" x="4419600" y="2286000"/>
          <p14:tracePt t="3878" x="4524375" y="2238375"/>
          <p14:tracePt t="3882" x="4610100" y="2181225"/>
          <p14:tracePt t="3895" x="4686300" y="2171700"/>
          <p14:tracePt t="3898" x="4791075" y="2152650"/>
          <p14:tracePt t="3912" x="4895850" y="2152650"/>
          <p14:tracePt t="3914" x="4981575" y="2152650"/>
          <p14:tracePt t="3928" x="5076825" y="2152650"/>
          <p14:tracePt t="3931" x="5143500" y="2171700"/>
          <p14:tracePt t="3945" x="5219700" y="2200275"/>
          <p14:tracePt t="3947" x="5248275" y="2219325"/>
          <p14:tracePt t="3961" x="5314950" y="2247900"/>
          <p14:tracePt t="3963" x="5353050" y="2266950"/>
          <p14:tracePt t="3978" x="5381625" y="2286000"/>
          <p14:tracePt t="3980" x="5400675" y="2286000"/>
          <p14:tracePt t="3995" x="5419725" y="2305050"/>
          <p14:tracePt t="4051" x="5419725" y="2286000"/>
          <p14:tracePt t="4059" x="5419725" y="2266950"/>
          <p14:tracePt t="4067" x="5400675" y="2266950"/>
          <p14:tracePt t="4078" x="5400675" y="2247900"/>
          <p14:tracePt t="4083" x="5381625" y="2238375"/>
          <p14:tracePt t="4099" x="5372100" y="2219325"/>
          <p14:tracePt t="4123" x="5372100" y="2200275"/>
          <p14:tracePt t="4131" x="5353050" y="2200275"/>
          <p14:tracePt t="4172" x="5334000" y="2200275"/>
          <p14:tracePt t="4196" x="5314950" y="2200275"/>
          <p14:tracePt t="4212" x="5295900" y="2200275"/>
          <p14:tracePt t="4477" x="5229225" y="2200275"/>
          <p14:tracePt t="4485" x="5162550" y="2200275"/>
          <p14:tracePt t="4494" x="5076825" y="2200275"/>
          <p14:tracePt t="4502" x="4991100" y="2219325"/>
          <p14:tracePt t="4510" x="4924425" y="2238375"/>
          <p14:tracePt t="4518" x="4857750" y="2238375"/>
          <p14:tracePt t="4526" x="4810125" y="2247900"/>
          <p14:tracePt t="4534" x="4676775" y="2247900"/>
          <p14:tracePt t="4542" x="4572000" y="2266950"/>
          <p14:tracePt t="4550" x="4533900" y="2266950"/>
          <p14:tracePt t="4558" x="4457700" y="2266950"/>
          <p14:tracePt t="4566" x="4400550" y="2266950"/>
          <p14:tracePt t="4574" x="4371975" y="2266950"/>
          <p14:tracePt t="4582" x="4333875" y="2266950"/>
          <p14:tracePt t="4590" x="4314825" y="2266950"/>
          <p14:tracePt t="4598" x="4305300" y="2266950"/>
          <p14:tracePt t="4630" x="4314825" y="2247900"/>
          <p14:tracePt t="4638" x="4352925" y="2238375"/>
          <p14:tracePt t="7678" x="4333875" y="2247900"/>
          <p14:tracePt t="7686" x="4314825" y="2286000"/>
          <p14:tracePt t="7695" x="4305300" y="2324100"/>
          <p14:tracePt t="7702" x="4286250" y="2333625"/>
          <p14:tracePt t="7711" x="4248150" y="2371725"/>
          <p14:tracePt t="7718" x="4200525" y="2419350"/>
          <p14:tracePt t="7728" x="4162425" y="2476500"/>
          <p14:tracePt t="7735" x="4114800" y="2505075"/>
          <p14:tracePt t="7743" x="4076700" y="2543175"/>
          <p14:tracePt t="7751" x="4010025" y="2571750"/>
          <p14:tracePt t="7759" x="3962400" y="2609850"/>
          <p14:tracePt t="7767" x="3914775" y="2628900"/>
          <p14:tracePt t="7775" x="3857625" y="2638425"/>
          <p14:tracePt t="7783" x="3829050" y="2657475"/>
          <p14:tracePt t="7791" x="3790950" y="2676525"/>
          <p14:tracePt t="7799" x="3762375" y="2676525"/>
          <p14:tracePt t="7807" x="3724275" y="2695575"/>
          <p14:tracePt t="7815" x="3695700" y="2695575"/>
          <p14:tracePt t="7823" x="3676650" y="2695575"/>
          <p14:tracePt t="7831" x="3657600" y="2695575"/>
          <p14:tracePt t="7839" x="3638550" y="2695575"/>
          <p14:tracePt t="8217" x="3619500" y="2695575"/>
          <p14:tracePt t="8225" x="3590925" y="2695575"/>
          <p14:tracePt t="8233" x="3552825" y="2695575"/>
          <p14:tracePt t="8242" x="3524250" y="2695575"/>
          <p14:tracePt t="8249" x="3486150" y="2695575"/>
          <p14:tracePt t="8258" x="3467100" y="2695575"/>
          <p14:tracePt t="8266" x="3419475" y="2676525"/>
          <p14:tracePt t="8274" x="3390900" y="2657475"/>
          <p14:tracePt t="8282" x="3333750" y="2628900"/>
          <p14:tracePt t="8290" x="3238500" y="2571750"/>
          <p14:tracePt t="8298" x="3162300" y="2543175"/>
          <p14:tracePt t="8306" x="3048000" y="2476500"/>
          <p14:tracePt t="8314" x="2943225" y="2419350"/>
          <p14:tracePt t="8322" x="2828925" y="2333625"/>
          <p14:tracePt t="8330" x="2724150" y="2286000"/>
          <p14:tracePt t="8338" x="2628900" y="2238375"/>
          <p14:tracePt t="8346" x="2552700" y="2200275"/>
          <p14:tracePt t="8354" x="2524125" y="2200275"/>
          <p14:tracePt t="8362" x="2476500" y="2171700"/>
          <p14:tracePt t="8370" x="2438400" y="2171700"/>
          <p14:tracePt t="8378" x="2400300" y="2152650"/>
          <p14:tracePt t="8386" x="2390775" y="2152650"/>
          <p14:tracePt t="8395" x="2371725" y="2152650"/>
          <p14:tracePt t="8411" x="2352675" y="2152650"/>
          <p14:tracePt t="8443" x="2352675" y="2171700"/>
          <p14:tracePt t="8459" x="2352675" y="2181225"/>
          <p14:tracePt t="8475" x="2352675" y="2200275"/>
          <p14:tracePt t="8483" x="2352675" y="2219325"/>
          <p14:tracePt t="8499" x="2352675" y="2238375"/>
          <p14:tracePt t="8515" x="2352675" y="2247900"/>
          <p14:tracePt t="8547" x="2352675" y="2266950"/>
          <p14:tracePt t="8595" x="2333625" y="2286000"/>
          <p14:tracePt t="8612" x="2324100" y="2286000"/>
          <p14:tracePt t="8620" x="2305050" y="2305050"/>
          <p14:tracePt t="8628" x="2286000" y="2305050"/>
          <p14:tracePt t="8636" x="2266950" y="2305050"/>
          <p14:tracePt t="8644" x="2247900" y="2305050"/>
          <p14:tracePt t="8652" x="2238375" y="2324100"/>
          <p14:tracePt t="8661" x="2219325" y="2324100"/>
          <p14:tracePt t="8668" x="2219325" y="2333625"/>
          <p14:tracePt t="8676" x="2200275" y="2333625"/>
          <p14:tracePt t="8684" x="2181225" y="2352675"/>
          <p14:tracePt t="8692" x="2171700" y="2352675"/>
          <p14:tracePt t="8700" x="2152650" y="2371725"/>
          <p14:tracePt t="8708" x="2133600" y="2371725"/>
          <p14:tracePt t="8716" x="2114550" y="2371725"/>
          <p14:tracePt t="8732" x="2095500" y="2390775"/>
          <p14:tracePt t="8748" x="2085975" y="2390775"/>
          <p14:tracePt t="8756" x="2085975" y="2400300"/>
          <p14:tracePt t="8773" x="2066925" y="2400300"/>
          <p14:tracePt t="13576" x="2085975" y="2400300"/>
          <p14:tracePt t="13584" x="2095500" y="2400300"/>
          <p14:tracePt t="13592" x="2114550" y="2400300"/>
          <p14:tracePt t="13600" x="2133600" y="2400300"/>
          <p14:tracePt t="13608" x="2171700" y="2400300"/>
          <p14:tracePt t="13616" x="2171700" y="2419350"/>
          <p14:tracePt t="13624" x="2200275" y="2419350"/>
          <p14:tracePt t="13632" x="2219325" y="2419350"/>
          <p14:tracePt t="13640" x="2247900" y="2438400"/>
          <p14:tracePt t="13648" x="2266950" y="2438400"/>
          <p14:tracePt t="13656" x="2286000" y="2438400"/>
          <p14:tracePt t="13664" x="2305050" y="2457450"/>
          <p14:tracePt t="13672" x="2324100" y="2457450"/>
          <p14:tracePt t="13681" x="2333625" y="2457450"/>
          <p14:tracePt t="13688" x="2352675" y="2476500"/>
          <p14:tracePt t="13697" x="2371725" y="2476500"/>
          <p14:tracePt t="13713" x="2390775" y="2476500"/>
          <p14:tracePt t="13721" x="2400300" y="2476500"/>
          <p14:tracePt t="14043" x="2419350" y="2476500"/>
          <p14:tracePt t="14051" x="2505075" y="2476500"/>
          <p14:tracePt t="14059" x="2590800" y="2457450"/>
          <p14:tracePt t="14067" x="2676525" y="2419350"/>
          <p14:tracePt t="14075" x="2790825" y="2400300"/>
          <p14:tracePt t="14083" x="2914650" y="2390775"/>
          <p14:tracePt t="14091" x="3028950" y="2371725"/>
          <p14:tracePt t="14099" x="3238500" y="2371725"/>
          <p14:tracePt t="14107" x="3400425" y="2371725"/>
          <p14:tracePt t="14115" x="3505200" y="2371725"/>
          <p14:tracePt t="14123" x="3676650" y="2371725"/>
          <p14:tracePt t="14131" x="3810000" y="2371725"/>
          <p14:tracePt t="14139" x="3924300" y="2400300"/>
          <p14:tracePt t="14147" x="3962400" y="2419350"/>
          <p14:tracePt t="14155" x="4029075" y="2457450"/>
          <p14:tracePt t="14163" x="4076700" y="2476500"/>
          <p14:tracePt t="14171" x="4133850" y="2486025"/>
          <p14:tracePt t="14179" x="4152900" y="2505075"/>
          <p14:tracePt t="14187" x="4162425" y="2524125"/>
          <p14:tracePt t="14195" x="4181475" y="2524125"/>
          <p14:tracePt t="14212" x="4181475" y="2543175"/>
          <p14:tracePt t="14260" x="4181475" y="2552700"/>
          <p14:tracePt t="14364" x="4162425" y="2552700"/>
          <p14:tracePt t="18006" x="4152900" y="2552700"/>
          <p14:tracePt t="18031" x="4133850" y="2552700"/>
          <p14:tracePt t="18071" x="4114800" y="2552700"/>
          <p14:tracePt t="18095" x="4095750" y="2552700"/>
          <p14:tracePt t="18103" x="4076700" y="2552700"/>
          <p14:tracePt t="18111" x="4076700" y="2543175"/>
          <p14:tracePt t="18119" x="4067175" y="2543175"/>
          <p14:tracePt t="18128" x="4048125" y="2543175"/>
          <p14:tracePt t="18135" x="4029075" y="2543175"/>
          <p14:tracePt t="18143" x="4010025" y="2543175"/>
          <p14:tracePt t="18151" x="4000500" y="2524125"/>
          <p14:tracePt t="18159" x="3981450" y="2524125"/>
          <p14:tracePt t="18167" x="3962400" y="2524125"/>
          <p14:tracePt t="18175" x="3943350" y="2524125"/>
          <p14:tracePt t="18183" x="3924300" y="2524125"/>
          <p14:tracePt t="18192" x="3914775" y="2505075"/>
          <p14:tracePt t="18207" x="3895725" y="2505075"/>
          <p14:tracePt t="18216" x="3876675" y="2505075"/>
          <p14:tracePt t="18224" x="3857625" y="2486025"/>
          <p14:tracePt t="18248" x="3848100" y="2486025"/>
          <p14:tracePt t="18272" x="3848100" y="2476500"/>
          <p14:tracePt t="25607" x="3829050" y="2476500"/>
          <p14:tracePt t="25631" x="3810000" y="2457450"/>
          <p14:tracePt t="28127" x="3790950" y="2457450"/>
          <p14:tracePt t="28135" x="3771900" y="2457450"/>
          <p14:tracePt t="28151" x="3762375" y="2457450"/>
          <p14:tracePt t="28159" x="3743325" y="2476500"/>
          <p14:tracePt t="28167" x="3724275" y="2476500"/>
          <p14:tracePt t="28175" x="3724275" y="2486025"/>
          <p14:tracePt t="28183" x="3705225" y="2486025"/>
          <p14:tracePt t="28191" x="3695700" y="2486025"/>
          <p14:tracePt t="28199" x="3695700" y="2505075"/>
          <p14:tracePt t="28312" x="3705225" y="2505075"/>
          <p14:tracePt t="28344" x="3724275" y="2505075"/>
          <p14:tracePt t="28360" x="3743325" y="2505075"/>
          <p14:tracePt t="28376" x="3762375" y="2505075"/>
          <p14:tracePt t="28384" x="3771900" y="2505075"/>
          <p14:tracePt t="28400" x="3790950" y="2505075"/>
          <p14:tracePt t="28408" x="3810000" y="2505075"/>
          <p14:tracePt t="28416" x="3829050" y="2505075"/>
          <p14:tracePt t="28432" x="3848100" y="2505075"/>
          <p14:tracePt t="28440" x="3857625" y="2505075"/>
          <p14:tracePt t="28449" x="3876675" y="2505075"/>
          <p14:tracePt t="28457" x="3876675" y="2486025"/>
          <p14:tracePt t="28473" x="3895725" y="2486025"/>
          <p14:tracePt t="28497" x="3914775" y="2486025"/>
          <p14:tracePt t="31871" x="3857625" y="2524125"/>
          <p14:tracePt t="31877" x="3848100" y="2552700"/>
          <p14:tracePt t="31883" x="3829050" y="2571750"/>
          <p14:tracePt t="31891" x="3790950" y="2590800"/>
          <p14:tracePt t="31899" x="3771900" y="2628900"/>
          <p14:tracePt t="31907" x="3762375" y="2638425"/>
          <p14:tracePt t="31915" x="3724275" y="2657475"/>
          <p14:tracePt t="31923" x="3705225" y="2676525"/>
          <p14:tracePt t="31931" x="3695700" y="2695575"/>
          <p14:tracePt t="31939" x="3638550" y="2724150"/>
          <p14:tracePt t="31947" x="3590925" y="2762250"/>
          <p14:tracePt t="31955" x="3552825" y="2781300"/>
          <p14:tracePt t="31963" x="3543300" y="2790825"/>
          <p14:tracePt t="31971" x="3467100" y="2828925"/>
          <p14:tracePt t="31979" x="3438525" y="2847975"/>
          <p14:tracePt t="31987" x="3400425" y="2857500"/>
          <p14:tracePt t="31995" x="3371850" y="2857500"/>
          <p14:tracePt t="32003" x="3305175" y="2895600"/>
          <p14:tracePt t="32012" x="3286125" y="2895600"/>
          <p14:tracePt t="32019" x="3238500" y="2914650"/>
          <p14:tracePt t="32028" x="3200400" y="2914650"/>
          <p14:tracePt t="32036" x="3162300" y="2914650"/>
          <p14:tracePt t="32045" x="3133725" y="2914650"/>
          <p14:tracePt t="32052" x="3086100" y="2914650"/>
          <p14:tracePt t="32062" x="3048000" y="2914650"/>
          <p14:tracePt t="32068" x="3009900" y="2914650"/>
          <p14:tracePt t="32078" x="2981325" y="2914650"/>
          <p14:tracePt t="32084" x="2943225" y="2914650"/>
          <p14:tracePt t="32095" x="2914650" y="2914650"/>
          <p14:tracePt t="32100" x="2876550" y="2914650"/>
          <p14:tracePt t="32112" x="2857500" y="2914650"/>
          <p14:tracePt t="32116" x="2828925" y="2914650"/>
          <p14:tracePt t="32128" x="2809875" y="2895600"/>
          <p14:tracePt t="32132" x="2790825" y="2895600"/>
          <p14:tracePt t="32145" x="2781300" y="2895600"/>
          <p14:tracePt t="32148" x="2762250" y="2895600"/>
          <p14:tracePt t="32164" x="2743200" y="2876550"/>
          <p14:tracePt t="32470" x="2705100" y="2876550"/>
          <p14:tracePt t="32478" x="2695575" y="2876550"/>
          <p14:tracePt t="32486" x="2638425" y="2876550"/>
          <p14:tracePt t="32495" x="2609850" y="2876550"/>
          <p14:tracePt t="32502" x="2590800" y="2876550"/>
          <p14:tracePt t="32510" x="2524125" y="2876550"/>
          <p14:tracePt t="32518" x="2476500" y="2895600"/>
          <p14:tracePt t="32526" x="2400300" y="2895600"/>
          <p14:tracePt t="32534" x="2324100" y="2914650"/>
          <p14:tracePt t="32542" x="2266950" y="2914650"/>
          <p14:tracePt t="32550" x="2181225" y="2933700"/>
          <p14:tracePt t="32558" x="2152650" y="2933700"/>
          <p14:tracePt t="32567" x="2066925" y="2943225"/>
          <p14:tracePt t="32574" x="2028825" y="2943225"/>
          <p14:tracePt t="32583" x="1981200" y="2943225"/>
          <p14:tracePt t="32591" x="1933575" y="2962275"/>
          <p14:tracePt t="32599" x="1895475" y="2962275"/>
          <p14:tracePt t="32607" x="1866900" y="2962275"/>
          <p14:tracePt t="32615" x="1828800" y="2962275"/>
          <p14:tracePt t="32623" x="1809750" y="2962275"/>
          <p14:tracePt t="32631" x="1790700" y="2962275"/>
          <p14:tracePt t="32639" x="1781175" y="2962275"/>
          <p14:tracePt t="32655" x="1762125" y="2962275"/>
          <p14:tracePt t="32663" x="1762125" y="2943225"/>
          <p14:tracePt t="32671" x="1743075" y="2943225"/>
          <p14:tracePt t="32695" x="1724025" y="2943225"/>
          <p14:tracePt t="32703" x="1724025" y="2933700"/>
          <p14:tracePt t="32727" x="1714500" y="2933700"/>
          <p14:tracePt t="32840" x="1724025" y="2933700"/>
          <p14:tracePt t="32848" x="1724025" y="2943225"/>
          <p14:tracePt t="32856" x="1743075" y="2943225"/>
          <p14:tracePt t="32872" x="1762125" y="2962275"/>
          <p14:tracePt t="32896" x="1781175" y="2962275"/>
          <p14:tracePt t="32904" x="1781175" y="2981325"/>
          <p14:tracePt t="32928" x="1790700" y="2981325"/>
          <p14:tracePt t="32945" x="1790700" y="3000375"/>
          <p14:tracePt t="32962" x="1809750" y="3000375"/>
          <p14:tracePt t="32977" x="1809750" y="3009900"/>
          <p14:tracePt t="33001" x="1828800" y="3009900"/>
          <p14:tracePt t="33146" x="1847850" y="3009900"/>
          <p14:tracePt t="33153" x="1866900" y="3009900"/>
          <p14:tracePt t="33162" x="1914525" y="3009900"/>
          <p14:tracePt t="33170" x="1962150" y="3009900"/>
          <p14:tracePt t="33178" x="2019300" y="3009900"/>
          <p14:tracePt t="33186" x="2095500" y="3009900"/>
          <p14:tracePt t="33195" x="2171700" y="3009900"/>
          <p14:tracePt t="33202" x="2247900" y="3009900"/>
          <p14:tracePt t="33210" x="2352675" y="3009900"/>
          <p14:tracePt t="33218" x="2457450" y="3009900"/>
          <p14:tracePt t="33226" x="2628900" y="3000375"/>
          <p14:tracePt t="33234" x="2676525" y="3000375"/>
          <p14:tracePt t="33242" x="2781300" y="2962275"/>
          <p14:tracePt t="33250" x="2857500" y="2933700"/>
          <p14:tracePt t="33258" x="2914650" y="2933700"/>
          <p14:tracePt t="33266" x="2962275" y="2914650"/>
          <p14:tracePt t="33274" x="3028950" y="2895600"/>
          <p14:tracePt t="33282" x="3086100" y="2876550"/>
          <p14:tracePt t="33290" x="3114675" y="2876550"/>
          <p14:tracePt t="33298" x="3152775" y="2857500"/>
          <p14:tracePt t="33307" x="3162300" y="2857500"/>
          <p14:tracePt t="33322" x="3181350" y="2857500"/>
          <p14:tracePt t="33733" x="3181350" y="2876550"/>
          <p14:tracePt t="33749" x="3181350" y="2895600"/>
          <p14:tracePt t="33757" x="3200400" y="2895600"/>
          <p14:tracePt t="33765" x="3200400" y="2914650"/>
          <p14:tracePt t="33781" x="3219450" y="2914650"/>
          <p14:tracePt t="33789" x="3219450" y="2933700"/>
          <p14:tracePt t="33797" x="3238500" y="2933700"/>
          <p14:tracePt t="33813" x="3248025" y="2933700"/>
          <p14:tracePt t="33821" x="3267075" y="2933700"/>
          <p14:tracePt t="33829" x="3286125" y="2933700"/>
          <p14:tracePt t="33837" x="3305175" y="2933700"/>
          <p14:tracePt t="33853" x="3314700" y="2933700"/>
          <p14:tracePt t="33870" x="3333750" y="2933700"/>
          <p14:tracePt t="33894" x="3352800" y="2933700"/>
          <p14:tracePt t="33950" x="3352800" y="2943225"/>
          <p14:tracePt t="34296" x="3371850" y="2943225"/>
          <p14:tracePt t="34304" x="3390900" y="2943225"/>
          <p14:tracePt t="34312" x="3400425" y="2943225"/>
          <p14:tracePt t="34320" x="3419475" y="2943225"/>
          <p14:tracePt t="34328" x="3438525" y="2943225"/>
          <p14:tracePt t="34336" x="3467100" y="2943225"/>
          <p14:tracePt t="34345" x="3486150" y="2943225"/>
          <p14:tracePt t="34352" x="3524250" y="2943225"/>
          <p14:tracePt t="34361" x="3543300" y="2943225"/>
          <p14:tracePt t="34376" x="3552825" y="2962275"/>
          <p14:tracePt t="34384" x="3571875" y="2962275"/>
          <p14:tracePt t="34400" x="3590925" y="2962275"/>
          <p14:tracePt t="34433" x="3609975" y="2962275"/>
          <p14:tracePt t="34449" x="3609975" y="2981325"/>
          <p14:tracePt t="38937" x="3590925" y="2981325"/>
          <p14:tracePt t="38985" x="3571875" y="2981325"/>
          <p14:tracePt t="39259" x="3543300" y="2981325"/>
          <p14:tracePt t="39267" x="3486150" y="2981325"/>
          <p14:tracePt t="39275" x="3457575" y="3000375"/>
          <p14:tracePt t="39283" x="3419475" y="3009900"/>
          <p14:tracePt t="39291" x="3390900" y="3009900"/>
          <p14:tracePt t="39299" x="3333750" y="3028950"/>
          <p14:tracePt t="39307" x="3305175" y="3028950"/>
          <p14:tracePt t="39315" x="3238500" y="3048000"/>
          <p14:tracePt t="39323" x="3181350" y="3067050"/>
          <p14:tracePt t="39332" x="3095625" y="3067050"/>
          <p14:tracePt t="39339" x="3048000" y="3086100"/>
          <p14:tracePt t="39347" x="3009900" y="3086100"/>
          <p14:tracePt t="39356" x="2962275" y="3086100"/>
          <p14:tracePt t="39363" x="2914650" y="3086100"/>
          <p14:tracePt t="39372" x="2857500" y="3086100"/>
          <p14:tracePt t="39380" x="2809875" y="3086100"/>
          <p14:tracePt t="39388" x="2781300" y="3086100"/>
          <p14:tracePt t="39396" x="2743200" y="3086100"/>
          <p14:tracePt t="39404" x="2705100" y="3086100"/>
          <p14:tracePt t="39412" x="2676525" y="3086100"/>
          <p14:tracePt t="39420" x="2638425" y="3086100"/>
          <p14:tracePt t="39428" x="2609850" y="3086100"/>
          <p14:tracePt t="39436" x="2571750" y="3086100"/>
          <p14:tracePt t="39445" x="2552700" y="3086100"/>
          <p14:tracePt t="39452" x="2524125" y="3086100"/>
          <p14:tracePt t="39460" x="2486025" y="3086100"/>
          <p14:tracePt t="39468" x="2476500" y="3086100"/>
          <p14:tracePt t="39476" x="2457450" y="3086100"/>
          <p14:tracePt t="39484" x="2419350" y="3095625"/>
          <p14:tracePt t="39492" x="2400300" y="3095625"/>
          <p14:tracePt t="39500" x="2390775" y="3095625"/>
          <p14:tracePt t="39508" x="2371725" y="3095625"/>
          <p14:tracePt t="39516" x="2352675" y="3095625"/>
          <p14:tracePt t="39540" x="2333625" y="3095625"/>
          <p14:tracePt t="39565" x="2324100" y="3095625"/>
          <p14:tracePt t="39573" x="2324100" y="3114675"/>
          <p14:tracePt t="39589" x="2305050" y="3114675"/>
          <p14:tracePt t="39605" x="2286000" y="3133725"/>
          <p14:tracePt t="39613" x="2266950" y="3152775"/>
          <p14:tracePt t="39621" x="2247900" y="3162300"/>
          <p14:tracePt t="39629" x="2238375" y="3181350"/>
          <p14:tracePt t="39637" x="2219325" y="3181350"/>
          <p14:tracePt t="39645" x="2200275" y="3200400"/>
          <p14:tracePt t="39653" x="2181225" y="3219450"/>
          <p14:tracePt t="39662" x="2171700" y="3238500"/>
          <p14:tracePt t="39669" x="2133600" y="3267075"/>
          <p14:tracePt t="39678" x="2114550" y="3286125"/>
          <p14:tracePt t="39685" x="2095500" y="3305175"/>
          <p14:tracePt t="39694" x="2085975" y="3314700"/>
          <p14:tracePt t="39702" x="2066925" y="3333750"/>
          <p14:tracePt t="39709" x="2028825" y="3371850"/>
          <p14:tracePt t="39718" x="2019300" y="3390900"/>
          <p14:tracePt t="39726" x="2000250" y="3400425"/>
          <p14:tracePt t="39734" x="1981200" y="3400425"/>
          <p14:tracePt t="39742" x="1962150" y="3419475"/>
          <p14:tracePt t="39750" x="1943100" y="3438525"/>
          <p14:tracePt t="39758" x="1933575" y="3438525"/>
          <p14:tracePt t="39782" x="1933575" y="3457575"/>
          <p14:tracePt t="39790" x="1914525" y="3457575"/>
          <p14:tracePt t="40924" x="1933575" y="3457575"/>
          <p14:tracePt t="40932" x="1943100" y="3457575"/>
          <p14:tracePt t="40940" x="2000250" y="3457575"/>
          <p14:tracePt t="40948" x="2047875" y="3457575"/>
          <p14:tracePt t="40956" x="2133600" y="3457575"/>
          <p14:tracePt t="40965" x="2247900" y="3457575"/>
          <p14:tracePt t="40972" x="2371725" y="3457575"/>
          <p14:tracePt t="40980" x="2457450" y="3457575"/>
          <p14:tracePt t="40988" x="2590800" y="3457575"/>
          <p14:tracePt t="40997" x="2724150" y="3457575"/>
          <p14:tracePt t="41005" x="2847975" y="3457575"/>
          <p14:tracePt t="41013" x="2962275" y="3457575"/>
          <p14:tracePt t="41021" x="3009900" y="3457575"/>
          <p14:tracePt t="41029" x="3095625" y="3457575"/>
          <p14:tracePt t="41037" x="3162300" y="3457575"/>
          <p14:tracePt t="41045" x="3219450" y="3457575"/>
          <p14:tracePt t="41053" x="3248025" y="3457575"/>
          <p14:tracePt t="41062" x="3286125" y="3457575"/>
          <p14:tracePt t="41069" x="3305175" y="3457575"/>
          <p14:tracePt t="41085" x="3314700" y="3457575"/>
          <p14:tracePt t="41133" x="3314700" y="3438525"/>
          <p14:tracePt t="41174" x="3314700" y="3419475"/>
          <p14:tracePt t="41230" x="3305175" y="3419475"/>
          <p14:tracePt t="41270" x="3286125" y="3419475"/>
          <p14:tracePt t="41294" x="3286125" y="3400425"/>
          <p14:tracePt t="41310" x="3267075" y="3400425"/>
          <p14:tracePt t="41608" x="3286125" y="3400425"/>
          <p14:tracePt t="41616" x="3305175" y="3400425"/>
          <p14:tracePt t="41624" x="3314700" y="3400425"/>
          <p14:tracePt t="41632" x="3371850" y="3419475"/>
          <p14:tracePt t="41640" x="3419475" y="3438525"/>
          <p14:tracePt t="41648" x="3438525" y="3438525"/>
          <p14:tracePt t="41656" x="3467100" y="3457575"/>
          <p14:tracePt t="41664" x="3524250" y="3467100"/>
          <p14:tracePt t="41673" x="3552825" y="3486150"/>
          <p14:tracePt t="41680" x="3571875" y="3486150"/>
          <p14:tracePt t="41688" x="3609975" y="3505200"/>
          <p14:tracePt t="41697" x="3638550" y="3505200"/>
          <p14:tracePt t="41704" x="3657600" y="3505200"/>
          <p14:tracePt t="41713" x="3676650" y="3505200"/>
          <p14:tracePt t="41721" x="3695700" y="3524250"/>
          <p14:tracePt t="41729" x="3705225" y="3524250"/>
          <p14:tracePt t="41745" x="3724275" y="3524250"/>
          <p14:tracePt t="41762" x="3743325" y="3524250"/>
          <p14:tracePt t="42123" x="3724275" y="3505200"/>
          <p14:tracePt t="51096" x="3724275" y="3467100"/>
          <p14:tracePt t="51104" x="3724275" y="3438525"/>
          <p14:tracePt t="51113" x="3743325" y="3419475"/>
          <p14:tracePt t="51120" x="3762375" y="3400425"/>
          <p14:tracePt t="51129" x="3771900" y="3390900"/>
          <p14:tracePt t="51137" x="3771900" y="3371850"/>
          <p14:tracePt t="51145" x="3790950" y="3371850"/>
          <p14:tracePt t="51185" x="3810000" y="3371850"/>
          <p14:tracePt t="51233" x="3790950" y="3371850"/>
          <p14:tracePt t="51249" x="3771900" y="3371850"/>
          <p14:tracePt t="51257" x="3762375" y="3371850"/>
          <p14:tracePt t="51265" x="3743325" y="3371850"/>
          <p14:tracePt t="51290" x="3724275" y="3371850"/>
          <p14:tracePt t="51314" x="3705225" y="3371850"/>
          <p14:tracePt t="51515" x="3724275" y="3371850"/>
          <p14:tracePt t="62717" x="3762375" y="3371850"/>
          <p14:tracePt t="62725" x="3848100" y="3333750"/>
          <p14:tracePt t="62733" x="3943350" y="3333750"/>
          <p14:tracePt t="62741" x="4048125" y="3314700"/>
          <p14:tracePt t="62749" x="4133850" y="3286125"/>
          <p14:tracePt t="62757" x="4219575" y="3267075"/>
          <p14:tracePt t="62765" x="4286250" y="3267075"/>
          <p14:tracePt t="62773" x="4381500" y="3238500"/>
          <p14:tracePt t="62781" x="4457700" y="3238500"/>
          <p14:tracePt t="62789" x="4610100" y="3200400"/>
          <p14:tracePt t="62797" x="4638675" y="3200400"/>
          <p14:tracePt t="62806" x="4743450" y="3181350"/>
          <p14:tracePt t="62813" x="4829175" y="3181350"/>
          <p14:tracePt t="62821" x="4876800" y="3181350"/>
          <p14:tracePt t="62830" x="4924425" y="3181350"/>
          <p14:tracePt t="62838" x="4981575" y="3181350"/>
          <p14:tracePt t="62846" x="4991100" y="3181350"/>
          <p14:tracePt t="62854" x="5010150" y="3181350"/>
          <p14:tracePt t="62862" x="5029200" y="3181350"/>
          <p14:tracePt t="62879" x="5048250" y="3181350"/>
          <p14:tracePt t="62902" x="5067300" y="3181350"/>
          <p14:tracePt t="63715" x="5095875" y="3181350"/>
          <p14:tracePt t="63723" x="5133975" y="3200400"/>
          <p14:tracePt t="63731" x="5143500" y="3219450"/>
          <p14:tracePt t="63739" x="5181600" y="3238500"/>
          <p14:tracePt t="63747" x="5200650" y="3248025"/>
          <p14:tracePt t="63755" x="5229225" y="3267075"/>
          <p14:tracePt t="63763" x="5286375" y="3305175"/>
          <p14:tracePt t="63771" x="5314950" y="3314700"/>
          <p14:tracePt t="63779" x="5381625" y="3371850"/>
          <p14:tracePt t="63787" x="5400675" y="3390900"/>
          <p14:tracePt t="63796" x="5448300" y="3419475"/>
          <p14:tracePt t="63803" x="5467350" y="3438525"/>
          <p14:tracePt t="63812" x="5505450" y="3457575"/>
          <p14:tracePt t="63820" x="5534025" y="3467100"/>
          <p14:tracePt t="63827" x="5553075" y="3486150"/>
          <p14:tracePt t="63835" x="5553075" y="3505200"/>
          <p14:tracePt t="63843" x="5572125" y="3505200"/>
          <p14:tracePt t="63859" x="5572125" y="3524250"/>
          <p14:tracePt t="63867" x="5591175" y="3524250"/>
          <p14:tracePt t="63988" x="5572125" y="3524250"/>
          <p14:tracePt t="64109" x="5553075" y="3524250"/>
          <p14:tracePt t="64117" x="5553075" y="3505200"/>
          <p14:tracePt t="64149" x="5534025" y="3505200"/>
          <p14:tracePt t="64165" x="5534025" y="3486150"/>
          <p14:tracePt t="64447" x="5524500" y="3486150"/>
          <p14:tracePt t="64471" x="5505450" y="3486150"/>
          <p14:tracePt t="64487" x="5486400" y="3486150"/>
          <p14:tracePt t="64584" x="5486400" y="3467100"/>
          <p14:tracePt t="72587" x="5419725" y="3467100"/>
          <p14:tracePt t="72596" x="5353050" y="3467100"/>
          <p14:tracePt t="72603" x="5286375" y="3467100"/>
          <p14:tracePt t="72611" x="5229225" y="3486150"/>
          <p14:tracePt t="72619" x="5181600" y="3505200"/>
          <p14:tracePt t="72627" x="5133975" y="3524250"/>
          <p14:tracePt t="72635" x="5095875" y="3524250"/>
          <p14:tracePt t="72643" x="5067300" y="3543300"/>
          <p14:tracePt t="72651" x="5029200" y="3552825"/>
          <p14:tracePt t="72659" x="4991100" y="3552825"/>
          <p14:tracePt t="72667" x="4943475" y="3590925"/>
          <p14:tracePt t="72675" x="4857750" y="3590925"/>
          <p14:tracePt t="72683" x="4810125" y="3609975"/>
          <p14:tracePt t="72691" x="4743450" y="3619500"/>
          <p14:tracePt t="72699" x="4676775" y="3619500"/>
          <p14:tracePt t="72707" x="4610100" y="3638550"/>
          <p14:tracePt t="72715" x="4533900" y="3638550"/>
          <p14:tracePt t="72723" x="4467225" y="3638550"/>
          <p14:tracePt t="72731" x="4457700" y="3638550"/>
          <p14:tracePt t="72740" x="4400550" y="3638550"/>
          <p14:tracePt t="72747" x="4352925" y="3657600"/>
          <p14:tracePt t="72756" x="4286250" y="3657600"/>
          <p14:tracePt t="72764" x="4229100" y="3676650"/>
          <p14:tracePt t="72771" x="4181475" y="3695700"/>
          <p14:tracePt t="72780" x="4133850" y="3705225"/>
          <p14:tracePt t="72788" x="4076700" y="3724275"/>
          <p14:tracePt t="72796" x="4029075" y="3762375"/>
          <p14:tracePt t="72804" x="4010025" y="3762375"/>
          <p14:tracePt t="72812" x="3962400" y="3790950"/>
          <p14:tracePt t="72820" x="3924300" y="3790950"/>
          <p14:tracePt t="72829" x="3895725" y="3810000"/>
          <p14:tracePt t="72836" x="3857625" y="3829050"/>
          <p14:tracePt t="72852" x="3848100" y="3829050"/>
          <p14:tracePt t="72860" x="3829050" y="3848100"/>
          <p14:tracePt t="72876" x="3810000" y="3848100"/>
          <p14:tracePt t="72892" x="3810000" y="3857625"/>
          <p14:tracePt t="72901" x="3810000" y="3876675"/>
          <p14:tracePt t="72925" x="3810000" y="3895725"/>
          <p14:tracePt t="72949" x="3810000" y="3914775"/>
          <p14:tracePt t="77632" x="3762375" y="3914775"/>
          <p14:tracePt t="77640" x="3743325" y="3943350"/>
          <p14:tracePt t="77648" x="3743325" y="4000500"/>
          <p14:tracePt t="77656" x="3743325" y="4067175"/>
          <p14:tracePt t="77664" x="3743325" y="4162425"/>
          <p14:tracePt t="77672" x="3743325" y="4267200"/>
          <p14:tracePt t="77680" x="3743325" y="4352925"/>
          <p14:tracePt t="77688" x="3771900" y="4419600"/>
          <p14:tracePt t="77696" x="3790950" y="4467225"/>
          <p14:tracePt t="77704" x="3829050" y="4533900"/>
          <p14:tracePt t="77712" x="3848100" y="4552950"/>
          <p14:tracePt t="77720" x="3895725" y="4619625"/>
          <p14:tracePt t="77729" x="3914775" y="4676775"/>
          <p14:tracePt t="77736" x="3924300" y="4686300"/>
          <p14:tracePt t="77744" x="3943350" y="4724400"/>
          <p14:tracePt t="77753" x="3962400" y="4724400"/>
          <p14:tracePt t="77768" x="3962400" y="4743450"/>
          <p14:tracePt t="77784" x="3981450" y="4743450"/>
          <p14:tracePt t="77905" x="3962400" y="4743450"/>
          <p14:tracePt t="77970" x="3943350" y="4743450"/>
          <p14:tracePt t="78855" x="3943350" y="4762500"/>
          <p14:tracePt t="78863" x="3943350" y="4772025"/>
          <p14:tracePt t="78871" x="3924300" y="4791075"/>
          <p14:tracePt t="78879" x="3914775" y="4810125"/>
          <p14:tracePt t="78887" x="3914775" y="4829175"/>
          <p14:tracePt t="78896" x="3876675" y="4857750"/>
          <p14:tracePt t="78903" x="3857625" y="4895850"/>
          <p14:tracePt t="78912" x="3829050" y="4924425"/>
          <p14:tracePt t="78919" x="3810000" y="4962525"/>
          <p14:tracePt t="78927" x="3790950" y="4991100"/>
          <p14:tracePt t="78935" x="3762375" y="5029200"/>
          <p14:tracePt t="78946" x="3724275" y="5067300"/>
          <p14:tracePt t="78952" x="3705225" y="5076825"/>
          <p14:tracePt t="78960" x="3676650" y="5114925"/>
          <p14:tracePt t="78968" x="3657600" y="5133975"/>
          <p14:tracePt t="78975" x="3619500" y="5143500"/>
          <p14:tracePt t="78984" x="3609975" y="5143500"/>
          <p14:tracePt t="78992" x="3590925" y="5162550"/>
          <p14:tracePt t="79000" x="3571875" y="5162550"/>
          <p14:tracePt t="79008" x="3552825" y="5162550"/>
          <p14:tracePt t="100240" x="3552825" y="5200650"/>
          <p14:tracePt t="100249" x="3552825" y="5219700"/>
          <p14:tracePt t="100256" x="3571875" y="5229225"/>
          <p14:tracePt t="100265" x="3571875" y="5248275"/>
          <p14:tracePt t="100272" x="3590925" y="5286375"/>
          <p14:tracePt t="100281" x="3590925" y="5295900"/>
          <p14:tracePt t="100289" x="3609975" y="5314950"/>
          <p14:tracePt t="100297" x="3609975" y="5353050"/>
          <p14:tracePt t="100305" x="3619500" y="5372100"/>
          <p14:tracePt t="100321" x="3619500" y="5381625"/>
          <p14:tracePt t="100337" x="3638550" y="5400675"/>
          <p14:tracePt t="100361" x="3638550" y="5419725"/>
          <p14:tracePt t="100377" x="3638550" y="5438775"/>
          <p14:tracePt t="100410" x="3638550" y="5448300"/>
          <p14:tracePt t="100546" x="3619500" y="5448300"/>
          <p14:tracePt t="100578" x="3609975" y="5448300"/>
          <p14:tracePt t="100602" x="3590925" y="5448300"/>
          <p14:tracePt t="100627" x="3571875" y="5448300"/>
          <p14:tracePt t="100635" x="3552825" y="5448300"/>
          <p14:tracePt t="100659" x="3543300" y="5448300"/>
          <p14:tracePt t="100667" x="3543300" y="5467350"/>
          <p14:tracePt t="100675" x="3524250" y="5467350"/>
          <p14:tracePt t="100683" x="3505200" y="5467350"/>
          <p14:tracePt t="100691" x="3486150" y="5467350"/>
          <p14:tracePt t="100699" x="3467100" y="5467350"/>
          <p14:tracePt t="100707" x="3457575" y="5467350"/>
          <p14:tracePt t="100715" x="3438525" y="5467350"/>
          <p14:tracePt t="100723" x="3419475" y="5467350"/>
          <p14:tracePt t="100731" x="3390900" y="5467350"/>
          <p14:tracePt t="100739" x="3371850" y="5467350"/>
          <p14:tracePt t="100747" x="3352800" y="5467350"/>
          <p14:tracePt t="100755" x="3333750" y="5467350"/>
          <p14:tracePt t="100763" x="3314700" y="5467350"/>
          <p14:tracePt t="100772" x="3305175" y="5467350"/>
          <p14:tracePt t="100779" x="3286125" y="5467350"/>
          <p14:tracePt t="100788" x="3267075" y="5467350"/>
          <p14:tracePt t="100804" x="3248025" y="5467350"/>
          <p14:tracePt t="100828" x="3238500" y="5467350"/>
          <p14:tracePt t="100860" x="3219450" y="5467350"/>
          <p14:tracePt t="100884" x="3200400" y="5467350"/>
          <p14:tracePt t="100909" x="3181350" y="5467350"/>
          <p14:tracePt t="100924" x="3162300" y="5467350"/>
          <p14:tracePt t="100933" x="3152775" y="5467350"/>
          <p14:tracePt t="100941" x="3133725" y="5467350"/>
          <p14:tracePt t="100948" x="3114675" y="5467350"/>
          <p14:tracePt t="100965" x="3095625" y="5467350"/>
          <p14:tracePt t="100973" x="3086100" y="5467350"/>
          <p14:tracePt t="100989" x="3067050" y="5467350"/>
          <p14:tracePt t="101005" x="3048000" y="5467350"/>
          <p14:tracePt t="101013" x="3028950" y="5467350"/>
          <p14:tracePt t="101030" x="3009900" y="5467350"/>
          <p14:tracePt t="101037" x="3000375" y="5467350"/>
          <p14:tracePt t="101046" x="3000375" y="5486400"/>
          <p14:tracePt t="101053" x="2981325" y="5486400"/>
          <p14:tracePt t="101069" x="2962275" y="5486400"/>
          <p14:tracePt t="101109" x="2943225" y="5486400"/>
          <p14:tracePt t="108078" x="2962275" y="5486400"/>
          <p14:tracePt t="108086" x="2981325" y="5486400"/>
          <p14:tracePt t="108094" x="3000375" y="5505450"/>
          <p14:tracePt t="108102" x="3009900" y="5524500"/>
          <p14:tracePt t="108110" x="3028950" y="5534025"/>
          <p14:tracePt t="108118" x="3048000" y="5534025"/>
          <p14:tracePt t="108126" x="3067050" y="5553075"/>
          <p14:tracePt t="108134" x="3067050" y="5572125"/>
          <p14:tracePt t="108142" x="3067050" y="5591175"/>
          <p14:tracePt t="108150" x="3086100" y="5591175"/>
          <p14:tracePt t="108158" x="3095625" y="5591175"/>
          <p14:tracePt t="108166" x="3095625" y="5600700"/>
          <p14:tracePt t="108190" x="3114675" y="5619750"/>
          <p14:tracePt t="108207" x="3133725" y="5619750"/>
          <p14:tracePt t="112537" x="3133725" y="5638800"/>
          <p14:tracePt t="112547" x="3133725" y="5657850"/>
          <p14:tracePt t="112553" x="3133725" y="5676900"/>
          <p14:tracePt t="112569" x="3133725" y="5686425"/>
          <p14:tracePt t="112578" x="3133725" y="5705475"/>
          <p14:tracePt t="112594" x="3133725" y="5724525"/>
          <p14:tracePt t="112602" x="3133725" y="5743575"/>
          <p14:tracePt t="112610" x="3133725" y="5753100"/>
          <p14:tracePt t="112618" x="3133725" y="5772150"/>
          <p14:tracePt t="112626" x="3133725" y="5791200"/>
          <p14:tracePt t="112634" x="3133725" y="5810250"/>
          <p14:tracePt t="112642" x="3133725" y="5829300"/>
          <p14:tracePt t="112650" x="3133725" y="5838825"/>
          <p14:tracePt t="112666" x="3133725" y="5857875"/>
          <p14:tracePt t="112674" x="3133725" y="5876925"/>
          <p14:tracePt t="112690" x="3133725" y="5895975"/>
          <p14:tracePt t="112698" x="3133725" y="5905500"/>
          <p14:tracePt t="112706" x="3133725" y="5924550"/>
          <p14:tracePt t="112722" x="3133725" y="5943600"/>
          <p14:tracePt t="112731" x="3133725" y="5962650"/>
          <p14:tracePt t="112739" x="3133725" y="5981700"/>
          <p14:tracePt t="112755" x="3133725" y="5991225"/>
          <p14:tracePt t="112763" x="3133725" y="6010275"/>
          <p14:tracePt t="112787" x="3133725" y="6029325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39BEA3-4608-4005-B9D6-A52206EA1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Packages you may use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71C0AF-5021-49EE-9A79-020EF9A88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Scikit</a:t>
            </a:r>
            <a:r>
              <a:rPr lang="en-US" altLang="zh-TW" dirty="0"/>
              <a:t>-learn</a:t>
            </a:r>
          </a:p>
          <a:p>
            <a:pPr lvl="1"/>
            <a:r>
              <a:rPr lang="en-US" altLang="zh-TW" dirty="0">
                <a:hlinkClick r:id="rId4"/>
              </a:rPr>
              <a:t>https://scikit-learn.org/stable/index.html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Pandas</a:t>
            </a:r>
          </a:p>
          <a:p>
            <a:pPr lvl="1"/>
            <a:r>
              <a:rPr lang="en-US" altLang="zh-TW" dirty="0">
                <a:hlinkClick r:id="rId5"/>
              </a:rPr>
              <a:t>https://pandas.pydata.org/pandas-docs/stable/ 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Imbalance learn (for over sampling and down sampling)</a:t>
            </a:r>
          </a:p>
          <a:p>
            <a:pPr lvl="1"/>
            <a:r>
              <a:rPr lang="en-US" altLang="zh-TW" dirty="0">
                <a:hlinkClick r:id="rId6"/>
              </a:rPr>
              <a:t>https://imbalanced-learn.org/stable/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B49FCE58-0C61-5F9D-45D6-F66B4D38D7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67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865"/>
    </mc:Choice>
    <mc:Fallback>
      <p:transition spd="slow" advTm="71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90" x="3162300" y="6029325"/>
          <p14:tracePt t="6197" x="3181350" y="6029325"/>
          <p14:tracePt t="6207" x="3200400" y="6029325"/>
          <p14:tracePt t="6211" x="3238500" y="6029325"/>
          <p14:tracePt t="6224" x="3248025" y="6029325"/>
          <p14:tracePt t="6227" x="3267075" y="6029325"/>
          <p14:tracePt t="6243" x="3286125" y="6029325"/>
          <p14:tracePt t="6275" x="3305175" y="6029325"/>
          <p14:tracePt t="6291" x="3314700" y="6029325"/>
          <p14:tracePt t="6307" x="3333750" y="6029325"/>
          <p14:tracePt t="10674" x="3333750" y="6010275"/>
          <p14:tracePt t="10680" x="3333750" y="5962650"/>
          <p14:tracePt t="10690" x="3333750" y="5895975"/>
          <p14:tracePt t="10695" x="3333750" y="5829300"/>
          <p14:tracePt t="10707" x="3333750" y="5724525"/>
          <p14:tracePt t="10711" x="3333750" y="5600700"/>
          <p14:tracePt t="10723" x="3333750" y="5505450"/>
          <p14:tracePt t="10727" x="3314700" y="5286375"/>
          <p14:tracePt t="10739" x="3305175" y="5010150"/>
          <p14:tracePt t="10743" x="3286125" y="4743450"/>
          <p14:tracePt t="10756" x="3248025" y="4486275"/>
          <p14:tracePt t="10759" x="3219450" y="4181475"/>
          <p14:tracePt t="10774" x="3200400" y="3876675"/>
          <p14:tracePt t="10776" x="3162300" y="3590925"/>
          <p14:tracePt t="10790" x="3133725" y="3305175"/>
          <p14:tracePt t="10792" x="3114675" y="3028950"/>
          <p14:tracePt t="10807" x="3095625" y="2762250"/>
          <p14:tracePt t="10807" x="3086100" y="2638425"/>
          <p14:tracePt t="10816" x="3067050" y="2438400"/>
          <p14:tracePt t="10823" x="3048000" y="2266950"/>
          <p14:tracePt t="10832" x="3048000" y="2114550"/>
          <p14:tracePt t="10839" x="3009900" y="1962150"/>
          <p14:tracePt t="10847" x="3009900" y="1847850"/>
          <p14:tracePt t="10856" x="3009900" y="1809750"/>
          <p14:tracePt t="10864" x="3000375" y="1724025"/>
          <p14:tracePt t="10872" x="2981325" y="1657350"/>
          <p14:tracePt t="10880" x="2981325" y="1628775"/>
          <p14:tracePt t="10889" x="2962275" y="1590675"/>
          <p14:tracePt t="10896" x="2962275" y="1562100"/>
          <p14:tracePt t="10905" x="2962275" y="1543050"/>
          <p14:tracePt t="10912" x="2943225" y="1524000"/>
          <p14:tracePt t="10928" x="2943225" y="1504950"/>
          <p14:tracePt t="10992" x="2943225" y="1485900"/>
          <p14:tracePt t="11008" x="2933700" y="1485900"/>
          <p14:tracePt t="11024" x="2933700" y="1476375"/>
          <p14:tracePt t="11040" x="2914650" y="1476375"/>
          <p14:tracePt t="11049" x="2914650" y="1457325"/>
          <p14:tracePt t="11056" x="2914650" y="1438275"/>
          <p14:tracePt t="11354" x="2914650" y="1457325"/>
          <p14:tracePt t="11362" x="2914650" y="1485900"/>
          <p14:tracePt t="11370" x="2895600" y="1524000"/>
          <p14:tracePt t="11378" x="2876550" y="1562100"/>
          <p14:tracePt t="11386" x="2857500" y="1590675"/>
          <p14:tracePt t="11394" x="2857500" y="1609725"/>
          <p14:tracePt t="11402" x="2847975" y="1638300"/>
          <p14:tracePt t="11411" x="2847975" y="1657350"/>
          <p14:tracePt t="11418" x="2847975" y="1695450"/>
          <p14:tracePt t="11426" x="2847975" y="1714500"/>
          <p14:tracePt t="11435" x="2828925" y="1743075"/>
          <p14:tracePt t="11443" x="2828925" y="1762125"/>
          <p14:tracePt t="11451" x="2828925" y="1781175"/>
          <p14:tracePt t="11459" x="2828925" y="1790700"/>
          <p14:tracePt t="11467" x="2809875" y="1809750"/>
          <p14:tracePt t="11483" x="2809875" y="1828800"/>
          <p14:tracePt t="11499" x="2809875" y="1847850"/>
          <p14:tracePt t="11515" x="2809875" y="1866900"/>
          <p14:tracePt t="11523" x="2809875" y="1876425"/>
          <p14:tracePt t="11531" x="2790825" y="1895475"/>
          <p14:tracePt t="11539" x="2790825" y="1933575"/>
          <p14:tracePt t="11547" x="2790825" y="1943100"/>
          <p14:tracePt t="11555" x="2790825" y="1981200"/>
          <p14:tracePt t="11563" x="2790825" y="2000250"/>
          <p14:tracePt t="11572" x="2790825" y="2028825"/>
          <p14:tracePt t="11580" x="2790825" y="2047875"/>
          <p14:tracePt t="11588" x="2790825" y="2066925"/>
          <p14:tracePt t="11596" x="2790825" y="2085975"/>
          <p14:tracePt t="11621" x="2790825" y="2095500"/>
          <p14:tracePt t="16841" x="2790825" y="2114550"/>
          <p14:tracePt t="16842" x="2790825" y="2219325"/>
          <p14:tracePt t="16850" x="2790825" y="2333625"/>
          <p14:tracePt t="16858" x="2781300" y="2457450"/>
          <p14:tracePt t="16866" x="2781300" y="2571750"/>
          <p14:tracePt t="16874" x="2762250" y="2676525"/>
          <p14:tracePt t="16882" x="2743200" y="2809875"/>
          <p14:tracePt t="16890" x="2695575" y="3028950"/>
          <p14:tracePt t="16898" x="2638425" y="3267075"/>
          <p14:tracePt t="16906" x="2590800" y="3467100"/>
          <p14:tracePt t="16914" x="2552700" y="3552825"/>
          <p14:tracePt t="16922" x="2486025" y="3743325"/>
          <p14:tracePt t="16930" x="2438400" y="3895725"/>
          <p14:tracePt t="16939" x="2390775" y="4010025"/>
          <p14:tracePt t="16946" x="2333625" y="4095750"/>
          <p14:tracePt t="16956" x="2305050" y="4133850"/>
          <p14:tracePt t="16962" x="2286000" y="4181475"/>
          <p14:tracePt t="16972" x="2247900" y="4229100"/>
          <p14:tracePt t="16978" x="2219325" y="4267200"/>
          <p14:tracePt t="16989" x="2181225" y="4286250"/>
          <p14:tracePt t="16994" x="2171700" y="4286250"/>
          <p14:tracePt t="17005" x="2114550" y="4305300"/>
          <p14:tracePt t="17010" x="2085975" y="4305300"/>
          <p14:tracePt t="17022" x="2066925" y="4305300"/>
          <p14:tracePt t="17027" x="2047875" y="4305300"/>
          <p14:tracePt t="17039" x="2019300" y="4267200"/>
          <p14:tracePt t="17043" x="2000250" y="4248150"/>
          <p14:tracePt t="17056" x="1962150" y="4229100"/>
          <p14:tracePt t="17059" x="1943100" y="4200525"/>
          <p14:tracePt t="17072" x="1943100" y="4181475"/>
          <p14:tracePt t="17075" x="1933575" y="4162425"/>
          <p14:tracePt t="17089" x="1914525" y="4162425"/>
          <p14:tracePt t="17091" x="1914525" y="4152900"/>
          <p14:tracePt t="17106" x="1895475" y="4152900"/>
          <p14:tracePt t="17107" x="1895475" y="4133850"/>
          <p14:tracePt t="17122" x="1876425" y="4133850"/>
          <p14:tracePt t="17124" x="1876425" y="4114800"/>
          <p14:tracePt t="17140" x="1866900" y="4095750"/>
          <p14:tracePt t="17164" x="1847850" y="4076700"/>
          <p14:tracePt t="17180" x="1828800" y="4067175"/>
          <p14:tracePt t="17189" x="1809750" y="4067175"/>
          <p14:tracePt t="17196" x="1809750" y="4048125"/>
          <p14:tracePt t="17205" x="1790700" y="4029075"/>
          <p14:tracePt t="17211" x="1781175" y="4010025"/>
          <p14:tracePt t="17222" x="1762125" y="4000500"/>
          <p14:tracePt t="17228" x="1743075" y="3962400"/>
          <p14:tracePt t="17239" x="1724025" y="3943350"/>
          <p14:tracePt t="17244" x="1714500" y="3914775"/>
          <p14:tracePt t="17255" x="1714500" y="3876675"/>
          <p14:tracePt t="17260" x="1676400" y="3857625"/>
          <p14:tracePt t="17272" x="1676400" y="3848100"/>
          <p14:tracePt t="17276" x="1657350" y="3829050"/>
          <p14:tracePt t="17289" x="1657350" y="3810000"/>
          <p14:tracePt t="17292" x="1638300" y="3790950"/>
          <p14:tracePt t="17305" x="1628775" y="3790950"/>
          <p14:tracePt t="17308" x="1628775" y="3771900"/>
          <p14:tracePt t="17322" x="1609725" y="3762375"/>
          <p14:tracePt t="17332" x="1609725" y="3743325"/>
          <p14:tracePt t="17341" x="1590675" y="3743325"/>
          <p14:tracePt t="17348" x="1590675" y="3724275"/>
          <p14:tracePt t="17364" x="1571625" y="3705225"/>
          <p14:tracePt t="17380" x="1571625" y="3695700"/>
          <p14:tracePt t="17389" x="1562100" y="3695700"/>
          <p14:tracePt t="17397" x="1562100" y="3676650"/>
          <p14:tracePt t="17413" x="1543050" y="3657600"/>
          <p14:tracePt t="17445" x="1543050" y="3638550"/>
          <p14:tracePt t="17461" x="1524000" y="3638550"/>
          <p14:tracePt t="17485" x="1524000" y="3619500"/>
          <p14:tracePt t="17525" x="1524000" y="3609975"/>
          <p14:tracePt t="17831" x="1571625" y="3609975"/>
          <p14:tracePt t="17839" x="1609725" y="3609975"/>
          <p14:tracePt t="17847" x="1676400" y="3609975"/>
          <p14:tracePt t="17855" x="1724025" y="3609975"/>
          <p14:tracePt t="17863" x="1781175" y="3609975"/>
          <p14:tracePt t="17872" x="1809750" y="3609975"/>
          <p14:tracePt t="17879" x="1866900" y="3609975"/>
          <p14:tracePt t="17888" x="1914525" y="3609975"/>
          <p14:tracePt t="17895" x="1943100" y="3609975"/>
          <p14:tracePt t="17904" x="1981200" y="3609975"/>
          <p14:tracePt t="17911" x="2019300" y="3609975"/>
          <p14:tracePt t="17920" x="2047875" y="3619500"/>
          <p14:tracePt t="17928" x="2066925" y="3619500"/>
          <p14:tracePt t="17944" x="2085975" y="3619500"/>
          <p14:tracePt t="17952" x="2095500" y="3638550"/>
          <p14:tracePt t="17960" x="2114550" y="3638550"/>
          <p14:tracePt t="17976" x="2133600" y="3638550"/>
          <p14:tracePt t="18000" x="2152650" y="3657600"/>
          <p14:tracePt t="41076" x="2152650" y="3676650"/>
          <p14:tracePt t="41081" x="2171700" y="3705225"/>
          <p14:tracePt t="41091" x="2171700" y="3743325"/>
          <p14:tracePt t="41095" x="2181225" y="3762375"/>
          <p14:tracePt t="41107" x="2181225" y="3790950"/>
          <p14:tracePt t="41111" x="2200275" y="3829050"/>
          <p14:tracePt t="41123" x="2200275" y="3857625"/>
          <p14:tracePt t="41127" x="2200275" y="3876675"/>
          <p14:tracePt t="41140" x="2200275" y="3914775"/>
          <p14:tracePt t="41143" x="2200275" y="3924300"/>
          <p14:tracePt t="41157" x="2200275" y="3943350"/>
          <p14:tracePt t="41159" x="2200275" y="3962400"/>
          <p14:tracePt t="41174" x="2219325" y="3981450"/>
          <p14:tracePt t="41177" x="2219325" y="4000500"/>
          <p14:tracePt t="41190" x="2219325" y="4010025"/>
          <p14:tracePt t="41192" x="2219325" y="4029075"/>
          <p14:tracePt t="41208" x="2219325" y="4048125"/>
          <p14:tracePt t="41216" x="2219325" y="4067175"/>
          <p14:tracePt t="41231" x="2219325" y="4076700"/>
          <p14:tracePt t="41256" x="2219325" y="4095750"/>
          <p14:tracePt t="41263" x="2219325" y="4114800"/>
          <p14:tracePt t="41287" x="2219325" y="4133850"/>
          <p14:tracePt t="41296" x="2219325" y="4152900"/>
          <p14:tracePt t="41312" x="2219325" y="4162425"/>
          <p14:tracePt t="41328" x="2219325" y="4181475"/>
          <p14:tracePt t="41336" x="2219325" y="4200525"/>
          <p14:tracePt t="41344" x="2219325" y="4219575"/>
          <p14:tracePt t="41352" x="2219325" y="4229100"/>
          <p14:tracePt t="41368" x="2219325" y="4248150"/>
          <p14:tracePt t="41376" x="2219325" y="4267200"/>
          <p14:tracePt t="41392" x="2200275" y="4286250"/>
          <p14:tracePt t="41424" x="2200275" y="4305300"/>
          <p14:tracePt t="41440" x="2181225" y="4305300"/>
          <p14:tracePt t="41746" x="2114550" y="4352925"/>
          <p14:tracePt t="41754" x="2066925" y="4381500"/>
          <p14:tracePt t="41762" x="2028825" y="4419600"/>
          <p14:tracePt t="41770" x="2000250" y="4457700"/>
          <p14:tracePt t="41778" x="1981200" y="4467225"/>
          <p14:tracePt t="41786" x="1962150" y="4486275"/>
          <p14:tracePt t="41795" x="1943100" y="4486275"/>
          <p14:tracePt t="41802" x="1943100" y="4505325"/>
          <p14:tracePt t="41811" x="1933575" y="4505325"/>
          <p14:tracePt t="41826" x="1914525" y="4524375"/>
          <p14:tracePt t="41835" x="1895475" y="4524375"/>
          <p14:tracePt t="41843" x="1876425" y="4533900"/>
          <p14:tracePt t="41851" x="1866900" y="4533900"/>
          <p14:tracePt t="41859" x="1847850" y="4533900"/>
          <p14:tracePt t="41867" x="1828800" y="4552950"/>
          <p14:tracePt t="41875" x="1809750" y="4552950"/>
          <p14:tracePt t="41883" x="1781175" y="4572000"/>
          <p14:tracePt t="41891" x="1762125" y="4572000"/>
          <p14:tracePt t="41899" x="1743075" y="4591050"/>
          <p14:tracePt t="41907" x="1714500" y="4591050"/>
          <p14:tracePt t="41915" x="1676400" y="4610100"/>
          <p14:tracePt t="41923" x="1638300" y="4610100"/>
          <p14:tracePt t="41931" x="1628775" y="4619625"/>
          <p14:tracePt t="41939" x="1590675" y="4638675"/>
          <p14:tracePt t="41947" x="1562100" y="4638675"/>
          <p14:tracePt t="41956" x="1543050" y="4638675"/>
          <p14:tracePt t="41963" x="1524000" y="4657725"/>
          <p14:tracePt t="41972" x="1485900" y="4657725"/>
          <p14:tracePt t="41987" x="1476375" y="4657725"/>
          <p14:tracePt t="41996" x="1457325" y="4657725"/>
          <p14:tracePt t="42004" x="1457325" y="4676775"/>
          <p14:tracePt t="42012" x="1438275" y="4676775"/>
          <p14:tracePt t="42020" x="1419225" y="4686300"/>
          <p14:tracePt t="42028" x="1419225" y="4705350"/>
          <p14:tracePt t="42036" x="1409700" y="4705350"/>
          <p14:tracePt t="42044" x="1390650" y="4724400"/>
          <p14:tracePt t="42052" x="1371600" y="4743450"/>
          <p14:tracePt t="42060" x="1352550" y="4762500"/>
          <p14:tracePt t="42068" x="1333500" y="4772025"/>
          <p14:tracePt t="42076" x="1323975" y="4810125"/>
          <p14:tracePt t="42084" x="1304925" y="4829175"/>
          <p14:tracePt t="42092" x="1285875" y="4838700"/>
          <p14:tracePt t="42100" x="1266825" y="4857750"/>
          <p14:tracePt t="42108" x="1257300" y="4876800"/>
          <p14:tracePt t="42116" x="1238250" y="4876800"/>
          <p14:tracePt t="42124" x="1219200" y="4895850"/>
          <p14:tracePt t="42148" x="1219200" y="4914900"/>
          <p14:tracePt t="42164" x="1200150" y="4914900"/>
          <p14:tracePt t="43484" x="1219200" y="4914900"/>
          <p14:tracePt t="43492" x="1238250" y="4914900"/>
          <p14:tracePt t="43500" x="1257300" y="4914900"/>
          <p14:tracePt t="43508" x="1304925" y="4914900"/>
          <p14:tracePt t="43516" x="1333500" y="4895850"/>
          <p14:tracePt t="43524" x="1371600" y="4895850"/>
          <p14:tracePt t="43532" x="1419225" y="4876800"/>
          <p14:tracePt t="43540" x="1476375" y="4876800"/>
          <p14:tracePt t="43548" x="1524000" y="4857750"/>
          <p14:tracePt t="43557" x="1590675" y="4857750"/>
          <p14:tracePt t="43564" x="1657350" y="4838700"/>
          <p14:tracePt t="43573" x="1724025" y="4838700"/>
          <p14:tracePt t="43581" x="1790700" y="4838700"/>
          <p14:tracePt t="43589" x="1876425" y="4838700"/>
          <p14:tracePt t="43597" x="1943100" y="4838700"/>
          <p14:tracePt t="43606" x="2019300" y="4838700"/>
          <p14:tracePt t="43613" x="2028825" y="4838700"/>
          <p14:tracePt t="43621" x="2133600" y="4838700"/>
          <p14:tracePt t="43629" x="2171700" y="4838700"/>
          <p14:tracePt t="43637" x="2247900" y="4838700"/>
          <p14:tracePt t="43645" x="2305050" y="4838700"/>
          <p14:tracePt t="43653" x="2352675" y="4838700"/>
          <p14:tracePt t="43661" x="2400300" y="4838700"/>
          <p14:tracePt t="43669" x="2438400" y="4838700"/>
          <p14:tracePt t="43677" x="2486025" y="4838700"/>
          <p14:tracePt t="43685" x="2524125" y="4838700"/>
          <p14:tracePt t="43693" x="2571750" y="4829175"/>
          <p14:tracePt t="43701" x="2628900" y="4810125"/>
          <p14:tracePt t="43709" x="2638425" y="4810125"/>
          <p14:tracePt t="43717" x="2695575" y="4791075"/>
          <p14:tracePt t="43725" x="2724150" y="4772025"/>
          <p14:tracePt t="43733" x="2743200" y="4772025"/>
          <p14:tracePt t="43741" x="2762250" y="4762500"/>
          <p14:tracePt t="43750" x="2790825" y="4762500"/>
          <p14:tracePt t="43758" x="2809875" y="4743450"/>
          <p14:tracePt t="43766" x="2828925" y="4743450"/>
          <p14:tracePt t="43774" x="2847975" y="4724400"/>
          <p14:tracePt t="43782" x="2857500" y="4705350"/>
          <p14:tracePt t="43790" x="2876550" y="4686300"/>
          <p14:tracePt t="44039" x="2914650" y="4686300"/>
          <p14:tracePt t="44047" x="2962275" y="4686300"/>
          <p14:tracePt t="44056" x="3000375" y="4686300"/>
          <p14:tracePt t="44063" x="3048000" y="4686300"/>
          <p14:tracePt t="44072" x="3095625" y="4686300"/>
          <p14:tracePt t="44079" x="3152775" y="4686300"/>
          <p14:tracePt t="44087" x="3200400" y="4705350"/>
          <p14:tracePt t="44095" x="3248025" y="4705350"/>
          <p14:tracePt t="44104" x="3286125" y="4705350"/>
          <p14:tracePt t="44112" x="3333750" y="4705350"/>
          <p14:tracePt t="44120" x="3371850" y="4705350"/>
          <p14:tracePt t="44128" x="3400425" y="4724400"/>
          <p14:tracePt t="44136" x="3438525" y="4724400"/>
          <p14:tracePt t="44144" x="3467100" y="4724400"/>
          <p14:tracePt t="44152" x="3486150" y="4724400"/>
          <p14:tracePt t="44160" x="3505200" y="4724400"/>
          <p14:tracePt t="44168" x="3524250" y="4724400"/>
          <p14:tracePt t="44192" x="3543300" y="4724400"/>
          <p14:tracePt t="53124" x="3552825" y="4724400"/>
          <p14:tracePt t="53129" x="3571875" y="4743450"/>
          <p14:tracePt t="53142" x="3619500" y="4762500"/>
          <p14:tracePt t="53157" x="3638550" y="4772025"/>
          <p14:tracePt t="53166" x="3657600" y="4772025"/>
          <p14:tracePt t="53173" x="3676650" y="4772025"/>
          <p14:tracePt t="53182" x="3676650" y="4791075"/>
          <p14:tracePt t="53190" x="3695700" y="4791075"/>
          <p14:tracePt t="53206" x="3705225" y="4791075"/>
          <p14:tracePt t="53221" x="3724275" y="4791075"/>
          <p14:tracePt t="53253" x="3743325" y="4791075"/>
          <p14:tracePt t="53318" x="3762375" y="4791075"/>
          <p14:tracePt t="53342" x="3771900" y="4791075"/>
          <p14:tracePt t="53374" x="3790950" y="4791075"/>
          <p14:tracePt t="53382" x="3790950" y="4772025"/>
          <p14:tracePt t="53817" x="3829050" y="4772025"/>
          <p14:tracePt t="53833" x="3895725" y="4772025"/>
          <p14:tracePt t="53841" x="3914775" y="4772025"/>
          <p14:tracePt t="53849" x="3962400" y="4772025"/>
          <p14:tracePt t="53857" x="4000500" y="4772025"/>
          <p14:tracePt t="53865" x="4029075" y="4772025"/>
          <p14:tracePt t="53873" x="4067175" y="4772025"/>
          <p14:tracePt t="53881" x="4095750" y="4772025"/>
          <p14:tracePt t="53889" x="4133850" y="4772025"/>
          <p14:tracePt t="53897" x="4152900" y="4772025"/>
          <p14:tracePt t="53906" x="4162425" y="4772025"/>
          <p14:tracePt t="53913" x="4181475" y="4772025"/>
          <p14:tracePt t="53929" x="4200525" y="4772025"/>
          <p14:tracePt t="53937" x="4219575" y="4772025"/>
          <p14:tracePt t="53953" x="4219575" y="4791075"/>
          <p14:tracePt t="53969" x="4229100" y="4791075"/>
          <p14:tracePt t="61581" x="4267200" y="4791075"/>
          <p14:tracePt t="61591" x="4286250" y="4810125"/>
          <p14:tracePt t="61596" x="4305300" y="4810125"/>
          <p14:tracePt t="61604" x="4314825" y="4829175"/>
          <p14:tracePt t="61612" x="4333875" y="4838700"/>
          <p14:tracePt t="61620" x="4352925" y="4876800"/>
          <p14:tracePt t="61628" x="4381500" y="4914900"/>
          <p14:tracePt t="61636" x="4381500" y="4962525"/>
          <p14:tracePt t="61644" x="4400550" y="5010150"/>
          <p14:tracePt t="61652" x="4400550" y="5095875"/>
          <p14:tracePt t="61660" x="4400550" y="5162550"/>
          <p14:tracePt t="61668" x="4400550" y="5248275"/>
          <p14:tracePt t="61676" x="4400550" y="5334000"/>
          <p14:tracePt t="61684" x="4381500" y="5372100"/>
          <p14:tracePt t="61692" x="4352925" y="5448300"/>
          <p14:tracePt t="61700" x="4314825" y="5505450"/>
          <p14:tracePt t="61708" x="4286250" y="5553075"/>
          <p14:tracePt t="61716" x="4267200" y="5572125"/>
          <p14:tracePt t="61724" x="4229100" y="5600700"/>
          <p14:tracePt t="61732" x="4200525" y="5638800"/>
          <p14:tracePt t="61740" x="4181475" y="5638800"/>
          <p14:tracePt t="61748" x="4162425" y="5657850"/>
          <p14:tracePt t="61757" x="4152900" y="5657850"/>
          <p14:tracePt t="61765" x="4133850" y="5657850"/>
          <p14:tracePt t="61781" x="4114800" y="5657850"/>
          <p14:tracePt t="61806" x="4095750" y="5657850"/>
          <p14:tracePt t="61853" x="4076700" y="5657850"/>
          <p14:tracePt t="61885" x="4076700" y="5638800"/>
          <p14:tracePt t="62167" x="4029075" y="5638800"/>
          <p14:tracePt t="62175" x="3981450" y="5638800"/>
          <p14:tracePt t="62183" x="3924300" y="5619750"/>
          <p14:tracePt t="62191" x="3876675" y="5600700"/>
          <p14:tracePt t="62199" x="3829050" y="5591175"/>
          <p14:tracePt t="62207" x="3743325" y="5553075"/>
          <p14:tracePt t="62215" x="3638550" y="5534025"/>
          <p14:tracePt t="62223" x="3543300" y="5524500"/>
          <p14:tracePt t="62231" x="3438525" y="5505450"/>
          <p14:tracePt t="62239" x="3333750" y="5505450"/>
          <p14:tracePt t="62247" x="3238500" y="5505450"/>
          <p14:tracePt t="62256" x="3162300" y="5505450"/>
          <p14:tracePt t="62263" x="3086100" y="5505450"/>
          <p14:tracePt t="62272" x="3009900" y="5505450"/>
          <p14:tracePt t="62279" x="2943225" y="5505450"/>
          <p14:tracePt t="62288" x="2895600" y="5534025"/>
          <p14:tracePt t="62296" x="2847975" y="5553075"/>
          <p14:tracePt t="62304" x="2828925" y="5553075"/>
          <p14:tracePt t="62312" x="2781300" y="5572125"/>
          <p14:tracePt t="62320" x="2743200" y="5591175"/>
          <p14:tracePt t="62328" x="2705100" y="5591175"/>
          <p14:tracePt t="62336" x="2676525" y="5591175"/>
          <p14:tracePt t="62344" x="2657475" y="5591175"/>
          <p14:tracePt t="62352" x="2638425" y="5591175"/>
          <p14:tracePt t="62360" x="2628900" y="5591175"/>
          <p14:tracePt t="62376" x="2609850" y="5591175"/>
          <p14:tracePt t="62457" x="2628900" y="5591175"/>
          <p14:tracePt t="62465" x="2676525" y="5591175"/>
          <p14:tracePt t="62473" x="2724150" y="5572125"/>
          <p14:tracePt t="62481" x="2790825" y="5572125"/>
          <p14:tracePt t="62489" x="2943225" y="5572125"/>
          <p14:tracePt t="62497" x="3086100" y="5572125"/>
          <p14:tracePt t="62506" x="3238500" y="5572125"/>
          <p14:tracePt t="62513" x="3400425" y="5572125"/>
          <p14:tracePt t="62521" x="3571875" y="5572125"/>
          <p14:tracePt t="62529" x="3762375" y="5600700"/>
          <p14:tracePt t="62539" x="3848100" y="5600700"/>
          <p14:tracePt t="62545" x="4000500" y="5619750"/>
          <p14:tracePt t="62553" x="4114800" y="5638800"/>
          <p14:tracePt t="62561" x="4162425" y="5657850"/>
          <p14:tracePt t="62569" x="4248150" y="5676900"/>
          <p14:tracePt t="62577" x="4314825" y="5676900"/>
          <p14:tracePt t="62585" x="4371975" y="5686425"/>
          <p14:tracePt t="62593" x="4400550" y="5686425"/>
          <p14:tracePt t="62601" x="4419600" y="5705475"/>
          <p14:tracePt t="62609" x="4438650" y="5705475"/>
          <p14:tracePt t="62633" x="4457700" y="5705475"/>
          <p14:tracePt t="62674" x="4438650" y="5705475"/>
          <p14:tracePt t="62682" x="4419600" y="5705475"/>
          <p14:tracePt t="62690" x="4381500" y="5705475"/>
          <p14:tracePt t="62698" x="4352925" y="5686425"/>
          <p14:tracePt t="65941" x="4371975" y="5686425"/>
          <p14:tracePt t="65946" x="4381500" y="5686425"/>
          <p14:tracePt t="65957" x="4400550" y="5686425"/>
          <p14:tracePt t="65970" x="4419600" y="5686425"/>
          <p14:tracePt t="65978" x="4438650" y="5686425"/>
          <p14:tracePt t="65986" x="4457700" y="5686425"/>
          <p14:tracePt t="65994" x="4467225" y="5705475"/>
          <p14:tracePt t="66010" x="4486275" y="5724525"/>
          <p14:tracePt t="66026" x="4505325" y="5724525"/>
          <p14:tracePt t="66042" x="4505325" y="5743575"/>
          <p14:tracePt t="67008" x="4533900" y="5743575"/>
          <p14:tracePt t="67016" x="4610100" y="5743575"/>
          <p14:tracePt t="67024" x="4705350" y="5743575"/>
          <p14:tracePt t="67032" x="4857750" y="5724525"/>
          <p14:tracePt t="67040" x="5029200" y="5686425"/>
          <p14:tracePt t="67048" x="5181600" y="5657850"/>
          <p14:tracePt t="67056" x="5553075" y="5591175"/>
          <p14:tracePt t="67064" x="5981700" y="5534025"/>
          <p14:tracePt t="67073" x="6400800" y="5486400"/>
          <p14:tracePt t="67080" x="6838950" y="5448300"/>
          <p14:tracePt t="67088" x="7048500" y="5448300"/>
          <p14:tracePt t="67096" x="7734300" y="5438775"/>
          <p14:tracePt t="67104" x="8162925" y="5438775"/>
          <p14:tracePt t="67112" x="8315325" y="5438775"/>
          <p14:tracePt t="67120" x="8639175" y="5438775"/>
          <p14:tracePt t="67128" x="8924925" y="5438775"/>
          <p14:tracePt t="67136" x="9191625" y="5467350"/>
          <p14:tracePt t="67145" x="9296400" y="5486400"/>
          <p14:tracePt t="67152" x="9496425" y="5524500"/>
          <p14:tracePt t="67160" x="9648825" y="5553075"/>
          <p14:tracePt t="67169" x="9801225" y="5572125"/>
          <p14:tracePt t="67176" x="9858375" y="5591175"/>
          <p14:tracePt t="67185" x="10020300" y="5600700"/>
          <p14:tracePt t="67193" x="10058400" y="5600700"/>
          <p14:tracePt t="67201" x="10106025" y="5619750"/>
          <p14:tracePt t="67209" x="10163175" y="5619750"/>
          <p14:tracePt t="67217" x="10191750" y="5638800"/>
          <p14:tracePt t="67225" x="10229850" y="5638800"/>
          <p14:tracePt t="67233" x="10248900" y="5638800"/>
          <p14:tracePt t="67241" x="10258425" y="5657850"/>
          <p14:tracePt t="67257" x="10277475" y="5657850"/>
          <p14:tracePt t="67265" x="10296525" y="5657850"/>
          <p14:tracePt t="67273" x="10296525" y="5676900"/>
          <p14:tracePt t="67281" x="10315575" y="5676900"/>
          <p14:tracePt t="67290" x="10315575" y="5686425"/>
          <p14:tracePt t="67297" x="10325100" y="5686425"/>
          <p14:tracePt t="67321" x="10344150" y="5705475"/>
          <p14:tracePt t="67378" x="10363200" y="5705475"/>
          <p14:tracePt t="67418" x="10382250" y="5705475"/>
          <p14:tracePt t="67442" x="10382250" y="5686425"/>
          <p14:tracePt t="67772" x="10382250" y="5705475"/>
          <p14:tracePt t="67780" x="10382250" y="5743575"/>
          <p14:tracePt t="67788" x="10401300" y="5772150"/>
          <p14:tracePt t="67796" x="10410825" y="5810250"/>
          <p14:tracePt t="67804" x="10429875" y="5829300"/>
          <p14:tracePt t="67812" x="10429875" y="5857875"/>
          <p14:tracePt t="67820" x="10467975" y="5876925"/>
          <p14:tracePt t="67828" x="10467975" y="5905500"/>
          <p14:tracePt t="67836" x="10477500" y="5943600"/>
          <p14:tracePt t="67844" x="10496550" y="5962650"/>
          <p14:tracePt t="67852" x="10515600" y="5981700"/>
          <p14:tracePt t="67860" x="10515600" y="5991225"/>
          <p14:tracePt t="67868" x="10534650" y="5991225"/>
          <p14:tracePt t="67884" x="10534650" y="6010275"/>
          <p14:tracePt t="70242" x="10534650" y="5991225"/>
          <p14:tracePt t="70250" x="10534650" y="5981700"/>
          <p14:tracePt t="70258" x="10515600" y="5924550"/>
          <p14:tracePt t="70266" x="10496550" y="5876925"/>
          <p14:tracePt t="70274" x="10467975" y="5810250"/>
          <p14:tracePt t="70282" x="10448925" y="5753100"/>
          <p14:tracePt t="70290" x="10429875" y="5705475"/>
          <p14:tracePt t="70298" x="10410825" y="5638800"/>
          <p14:tracePt t="70306" x="10410825" y="5619750"/>
          <p14:tracePt t="70314" x="10401300" y="5572125"/>
          <p14:tracePt t="70323" x="10401300" y="5524500"/>
          <p14:tracePt t="70330" x="10382250" y="5467350"/>
          <p14:tracePt t="70338" x="10382250" y="5400675"/>
          <p14:tracePt t="70346" x="10382250" y="5372100"/>
          <p14:tracePt t="70354" x="10382250" y="5334000"/>
          <p14:tracePt t="70362" x="10382250" y="5286375"/>
          <p14:tracePt t="70373" x="10382250" y="5267325"/>
          <p14:tracePt t="70378" x="10382250" y="5229225"/>
          <p14:tracePt t="70386" x="10382250" y="5200650"/>
          <p14:tracePt t="70394" x="10382250" y="5181600"/>
          <p14:tracePt t="70403" x="10382250" y="5162550"/>
          <p14:tracePt t="70411" x="10382250" y="5143500"/>
          <p14:tracePt t="70418" x="10382250" y="5133975"/>
          <p14:tracePt t="70427" x="10382250" y="5114925"/>
          <p14:tracePt t="70636" x="10382250" y="5095875"/>
          <p14:tracePt t="70644" x="10382250" y="5067300"/>
          <p14:tracePt t="70652" x="10382250" y="5029200"/>
          <p14:tracePt t="70660" x="10382250" y="4924425"/>
          <p14:tracePt t="70668" x="10363200" y="4810125"/>
          <p14:tracePt t="70676" x="10325100" y="4552950"/>
          <p14:tracePt t="70684" x="10315575" y="4286250"/>
          <p14:tracePt t="70692" x="10258425" y="3943350"/>
          <p14:tracePt t="70700" x="10229850" y="3486150"/>
          <p14:tracePt t="70708" x="10210800" y="3009900"/>
          <p14:tracePt t="70716" x="10191750" y="2438400"/>
          <p14:tracePt t="70724" x="10191750" y="1847850"/>
          <p14:tracePt t="70732" x="10191750" y="1304925"/>
          <p14:tracePt t="70740" x="10191750" y="1066800"/>
          <p14:tracePt t="70748" x="10191750" y="647700"/>
          <p14:tracePt t="70757" x="10210800" y="504825"/>
          <p14:tracePt t="70765" x="10229850" y="409575"/>
          <p14:tracePt t="70773" x="10248900" y="200025"/>
          <p14:tracePt t="70781" x="10258425" y="857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EDD074-4A39-44C1-9CD5-D4A15290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Kaggle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3E12BE-9D74-4D2E-84E4-628BBDD7E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HW2 will be held on Kaggle</a:t>
            </a:r>
          </a:p>
          <a:p>
            <a:pPr lvl="1">
              <a:lnSpc>
                <a:spcPct val="150000"/>
              </a:lnSpc>
            </a:pPr>
            <a:r>
              <a:rPr kumimoji="1" lang="en-US" altLang="zh-TW" b="1" dirty="0"/>
              <a:t>Please register a Kaggle account first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/>
              <a:t>A platform of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/>
              <a:t>Machine learning competition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/>
              <a:t>Sharing dataset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hlinkClick r:id="rId4"/>
              </a:rPr>
              <a:t>https://zh.wikipedia.org/wiki/Kaggle</a:t>
            </a:r>
            <a:endParaRPr lang="en-US" altLang="zh-TW" dirty="0"/>
          </a:p>
        </p:txBody>
      </p:sp>
      <p:pic>
        <p:nvPicPr>
          <p:cNvPr id="4" name="Picture 4" descr="https://upload.wikimedia.org/wikipedia/commons/7/7c/Kaggle_logo.png">
            <a:extLst>
              <a:ext uri="{FF2B5EF4-FFF2-40B4-BE49-F238E27FC236}">
                <a16:creationId xmlns:a16="http://schemas.microsoft.com/office/drawing/2014/main" id="{195F786A-20F6-4573-9BCC-96CBF5A3C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784" y="2438310"/>
            <a:ext cx="2776008" cy="107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8607496F-F547-09D4-FA5F-62436C006D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7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08"/>
    </mc:Choice>
    <mc:Fallback>
      <p:transition spd="slow" advTm="29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EDD074-4A39-44C1-9CD5-D4A15290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3E12BE-9D74-4D2E-84E4-628BBDD7E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HW2 Kaggle link</a:t>
            </a:r>
          </a:p>
          <a:p>
            <a:pPr lvl="1"/>
            <a:r>
              <a:rPr lang="en-US" altLang="zh-TW" dirty="0">
                <a:hlinkClick r:id="rId5"/>
              </a:rPr>
              <a:t>https://www.kaggle.com/competitions/nthu-ds-11102-2023-hw2-vfinal/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kumimoji="1" lang="en-US" altLang="zh-TW" dirty="0"/>
              <a:t>Deadline: </a:t>
            </a:r>
            <a:r>
              <a:rPr kumimoji="1" lang="en-US" altLang="zh-TW" dirty="0">
                <a:solidFill>
                  <a:srgbClr val="C00000"/>
                </a:solidFill>
              </a:rPr>
              <a:t>2023/04/15 23:59  </a:t>
            </a:r>
            <a:r>
              <a:rPr kumimoji="1" lang="en-US" altLang="zh-TW" dirty="0"/>
              <a:t>(2 weeks)</a:t>
            </a:r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/>
              <a:t>We will </a:t>
            </a:r>
            <a:r>
              <a:rPr kumimoji="1" lang="en-US" altLang="zh-TW" b="1" dirty="0"/>
              <a:t>use the result on Kaggle to score </a:t>
            </a:r>
            <a:r>
              <a:rPr kumimoji="1" lang="en-US" altLang="zh-TW" dirty="0"/>
              <a:t>this homework</a:t>
            </a:r>
          </a:p>
          <a:p>
            <a:pPr lvl="1"/>
            <a:r>
              <a:rPr kumimoji="1" lang="en-US" altLang="zh-TW" b="1" dirty="0"/>
              <a:t>No need to hand in any files on </a:t>
            </a:r>
            <a:r>
              <a:rPr kumimoji="1" lang="en-US" altLang="zh-TW" b="1" dirty="0" err="1"/>
              <a:t>eeclass</a:t>
            </a:r>
            <a:endParaRPr kumimoji="1" lang="en-US" altLang="zh-TW" b="1" dirty="0"/>
          </a:p>
          <a:p>
            <a:pPr lvl="1"/>
            <a:r>
              <a:rPr kumimoji="1" lang="en-US" altLang="zh-TW" b="1" dirty="0"/>
              <a:t>Remember to fill your </a:t>
            </a:r>
            <a:r>
              <a:rPr kumimoji="1" lang="en-US" altLang="zh-TW" b="1" dirty="0">
                <a:solidFill>
                  <a:srgbClr val="FF0000"/>
                </a:solidFill>
              </a:rPr>
              <a:t>Kaggle name</a:t>
            </a:r>
            <a:r>
              <a:rPr kumimoji="1" lang="en-US" altLang="zh-TW" b="1" dirty="0"/>
              <a:t> in the google form</a:t>
            </a:r>
            <a:br>
              <a:rPr kumimoji="1" lang="en-US" altLang="zh-TW" dirty="0"/>
            </a:br>
            <a:r>
              <a:rPr kumimoji="1" lang="en-US" altLang="zh-TW" dirty="0">
                <a:hlinkClick r:id="rId6"/>
              </a:rPr>
              <a:t>https://docs.google.com/spreadsheets/d/16vKdLeGYUUH8_TTVQsc--uMfn3zNQioBDjCKycxnLQM/edit?usp=sharing</a:t>
            </a:r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67F991D-53C2-EF71-FCCB-DD2A9CDAA8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1074"/>
          <a:stretch/>
        </p:blipFill>
        <p:spPr>
          <a:xfrm>
            <a:off x="6834808" y="230188"/>
            <a:ext cx="5357192" cy="1392182"/>
          </a:xfrm>
          <a:prstGeom prst="rect">
            <a:avLst/>
          </a:prstGeom>
        </p:spPr>
      </p:pic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A2DFE08C-500E-9CA9-8CFE-591889464AA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9940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90"/>
    </mc:Choice>
    <mc:Fallback>
      <p:transition spd="slow" advTm="47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74EC4-D7E0-4680-8C19-899421D5B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description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2FC614-93A5-4848-A77E-EAC263F4F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/>
              <a:t>Supervised binary classification problem</a:t>
            </a:r>
          </a:p>
          <a:p>
            <a:r>
              <a:rPr lang="en-US" altLang="zh-TW" sz="3200" dirty="0"/>
              <a:t>Given a data set</a:t>
            </a:r>
          </a:p>
          <a:p>
            <a:pPr lvl="1"/>
            <a:r>
              <a:rPr lang="en-US" altLang="zh-TW" sz="2800" dirty="0"/>
              <a:t>Training set with label</a:t>
            </a:r>
          </a:p>
          <a:p>
            <a:pPr lvl="1"/>
            <a:r>
              <a:rPr lang="en-US" altLang="zh-TW" sz="2800" dirty="0"/>
              <a:t>Testing set without</a:t>
            </a:r>
          </a:p>
          <a:p>
            <a:pPr>
              <a:lnSpc>
                <a:spcPct val="150000"/>
              </a:lnSpc>
            </a:pPr>
            <a:r>
              <a:rPr lang="en-US" altLang="zh-TW" sz="3200" dirty="0"/>
              <a:t>You need to predict the labels of testing data</a:t>
            </a:r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A067D0D7-50BB-8812-ABBD-276173A6BBD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2032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78"/>
    </mc:Choice>
    <mc:Fallback>
      <p:transition spd="slow" advTm="27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448D7-69FD-496C-95A5-4E4E5D7D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description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0E9C81-A156-4498-AA13-D19F0F5F1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dataset is </a:t>
            </a:r>
            <a:r>
              <a:rPr lang="en-US" altLang="zh-TW" b="1" dirty="0"/>
              <a:t>transformed </a:t>
            </a:r>
            <a:r>
              <a:rPr lang="en-US" altLang="zh-TW" dirty="0"/>
              <a:t>from real weather observations dataset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16 numeric features, 5 nominal features, 1 label</a:t>
            </a:r>
          </a:p>
          <a:p>
            <a:pPr lvl="1"/>
            <a:r>
              <a:rPr lang="en-US" altLang="zh-TW" i="1" dirty="0"/>
              <a:t>Numeric feature are nonlinear transformed</a:t>
            </a:r>
          </a:p>
          <a:p>
            <a:pPr lvl="1"/>
            <a:r>
              <a:rPr lang="en-US" altLang="zh-TW" i="1" dirty="0"/>
              <a:t>About 20% data become missing value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Our dataset label is ‘</a:t>
            </a:r>
            <a:r>
              <a:rPr lang="en-US" altLang="zh-TW" b="1" dirty="0"/>
              <a:t>Weather</a:t>
            </a:r>
            <a:r>
              <a:rPr lang="en-US" altLang="zh-TW" dirty="0"/>
              <a:t>’</a:t>
            </a:r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DDA14A6F-AF99-7F42-9662-22898FB81E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3138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17"/>
    </mc:Choice>
    <mc:Fallback>
      <p:transition spd="slow" advTm="26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A8FD9-87F9-4D3C-9D96-8444F5B4B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format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841D37-6652-47ED-B010-2CEB7BE3C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For each testing instance, there is a unique id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Output your prediction to csv file with the following format</a:t>
            </a:r>
            <a:br>
              <a:rPr lang="en-US" altLang="zh-TW" dirty="0"/>
            </a:br>
            <a:r>
              <a:rPr lang="en-US" altLang="zh-TW" dirty="0"/>
              <a:t>and submit to </a:t>
            </a:r>
            <a:r>
              <a:rPr lang="en-US" altLang="zh-TW" dirty="0" err="1"/>
              <a:t>kaggle</a:t>
            </a:r>
            <a:r>
              <a:rPr lang="en-US" altLang="zh-TW" dirty="0"/>
              <a:t> </a:t>
            </a:r>
            <a:br>
              <a:rPr lang="en-US" altLang="zh-TW" dirty="0"/>
            </a:br>
            <a:r>
              <a:rPr lang="en-US" altLang="zh-TW" sz="2400" b="1" dirty="0">
                <a:solidFill>
                  <a:srgbClr val="C00000"/>
                </a:solidFill>
              </a:rPr>
              <a:t>Remember to output the first line</a:t>
            </a:r>
            <a:endParaRPr lang="en-US" altLang="zh-TW" b="1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TW" dirty="0"/>
              <a:t>Id, Weather </a:t>
            </a:r>
          </a:p>
          <a:p>
            <a:pPr lvl="1"/>
            <a:r>
              <a:rPr lang="en-US" altLang="zh-TW" dirty="0"/>
              <a:t>Id1, Weather 1</a:t>
            </a:r>
          </a:p>
          <a:p>
            <a:pPr lvl="1"/>
            <a:r>
              <a:rPr lang="en-US" altLang="zh-TW" dirty="0"/>
              <a:t>Id2, Weather 2</a:t>
            </a:r>
          </a:p>
          <a:p>
            <a:pPr lvl="1"/>
            <a:r>
              <a:rPr lang="en-US" altLang="zh-TW" dirty="0"/>
              <a:t>…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C25917-5A2B-4F2D-A7FD-5C30978780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26" y="3791221"/>
            <a:ext cx="2180352" cy="2192811"/>
          </a:xfrm>
          <a:prstGeom prst="rect">
            <a:avLst/>
          </a:prstGeom>
        </p:spPr>
      </p:pic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63DD9165-1D6F-324D-F751-C9693B238F5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5605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39"/>
    </mc:Choice>
    <mc:Fallback>
      <p:transition spd="slow" advTm="46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</p:bldLst>
  </p:timing>
  <p:extLst>
    <p:ext uri="{3A86A75C-4F4B-4683-9AE1-C65F6400EC91}">
      <p14:laserTraceLst xmlns:p14="http://schemas.microsoft.com/office/powerpoint/2010/main">
        <p14:tracePtLst>
          <p14:tracePt t="34672" x="4152900" y="6819900"/>
          <p14:tracePt t="34674" x="4219575" y="6743700"/>
          <p14:tracePt t="34707" x="4610100" y="6334125"/>
          <p14:tracePt t="34722" x="4857750" y="6076950"/>
          <p14:tracePt t="34740" x="5419725" y="5534025"/>
          <p14:tracePt t="34757" x="6048375" y="5010150"/>
          <p14:tracePt t="34771" x="6200775" y="4876800"/>
          <p14:tracePt t="34772" x="6505575" y="4638675"/>
          <p14:tracePt t="34774" x="6810375" y="4419600"/>
          <p14:tracePt t="34788" x="7096125" y="4219575"/>
          <p14:tracePt t="34791" x="7381875" y="4029075"/>
          <p14:tracePt t="34803" x="7658100" y="3876675"/>
          <p14:tracePt t="34821" x="8124825" y="3619500"/>
          <p14:tracePt t="34823" x="8229600" y="3571875"/>
          <p14:tracePt t="34838" x="8401050" y="3505200"/>
          <p14:tracePt t="34840" x="8553450" y="3438525"/>
          <p14:tracePt t="34855" x="8667750" y="3400425"/>
          <p14:tracePt t="34855" x="8705850" y="3390900"/>
          <p14:tracePt t="34862" x="8772525" y="3371850"/>
          <p14:tracePt t="34871" x="8820150" y="3371850"/>
          <p14:tracePt t="34878" x="8877300" y="3371850"/>
          <p14:tracePt t="34887" x="8886825" y="3371850"/>
          <p14:tracePt t="34894" x="8905875" y="3371850"/>
          <p14:tracePt t="34903" x="8924925" y="3371850"/>
          <p14:tracePt t="34920" x="8924925" y="3390900"/>
          <p14:tracePt t="34926" x="8905875" y="3419475"/>
          <p14:tracePt t="34935" x="8886825" y="3457575"/>
          <p14:tracePt t="34943" x="8858250" y="3486150"/>
          <p14:tracePt t="34951" x="8820150" y="3524250"/>
          <p14:tracePt t="34959" x="8791575" y="3571875"/>
          <p14:tracePt t="34967" x="8734425" y="3609975"/>
          <p14:tracePt t="34975" x="8705850" y="3657600"/>
          <p14:tracePt t="34983" x="8648700" y="3695700"/>
          <p14:tracePt t="34991" x="8582025" y="3743325"/>
          <p14:tracePt t="34999" x="8534400" y="3771900"/>
          <p14:tracePt t="35007" x="8496300" y="3771900"/>
          <p14:tracePt t="35015" x="8467725" y="3790950"/>
          <p14:tracePt t="35023" x="8429625" y="3810000"/>
          <p14:tracePt t="35031" x="8420100" y="3810000"/>
          <p14:tracePt t="35039" x="8401050" y="3810000"/>
          <p14:tracePt t="35047" x="8382000" y="3829050"/>
          <p14:tracePt t="35063" x="8382000" y="3848100"/>
          <p14:tracePt t="35079" x="8382000" y="3857625"/>
          <p14:tracePt t="35096" x="8382000" y="3876675"/>
          <p14:tracePt t="35104" x="8401050" y="3895725"/>
          <p14:tracePt t="35112" x="8401050" y="3914775"/>
          <p14:tracePt t="35120" x="8420100" y="3924300"/>
          <p14:tracePt t="35128" x="8420100" y="3943350"/>
          <p14:tracePt t="35136" x="8420100" y="3962400"/>
          <p14:tracePt t="35144" x="8420100" y="3981450"/>
          <p14:tracePt t="35153" x="8382000" y="3981450"/>
          <p14:tracePt t="35160" x="8343900" y="3981450"/>
          <p14:tracePt t="35168" x="8296275" y="4000500"/>
          <p14:tracePt t="35176" x="8229600" y="4000500"/>
          <p14:tracePt t="35184" x="8162925" y="4000500"/>
          <p14:tracePt t="35192" x="8096250" y="4000500"/>
          <p14:tracePt t="35200" x="8010525" y="4000500"/>
          <p14:tracePt t="35208" x="7924800" y="4000500"/>
          <p14:tracePt t="35216" x="7839075" y="4000500"/>
          <p14:tracePt t="35224" x="7810500" y="3981450"/>
          <p14:tracePt t="35232" x="7734300" y="3981450"/>
          <p14:tracePt t="35240" x="7686675" y="3962400"/>
          <p14:tracePt t="35248" x="7658100" y="3962400"/>
          <p14:tracePt t="35257" x="7639050" y="3962400"/>
          <p14:tracePt t="35264" x="7600950" y="3962400"/>
          <p14:tracePt t="35281" x="7581900" y="3962400"/>
          <p14:tracePt t="35289" x="7572375" y="3962400"/>
          <p14:tracePt t="35313" x="7553325" y="3962400"/>
          <p14:tracePt t="35321" x="7553325" y="3981450"/>
          <p14:tracePt t="35361" x="7553325" y="4000500"/>
          <p14:tracePt t="35385" x="7553325" y="4010025"/>
          <p14:tracePt t="35409" x="7553325" y="4029075"/>
          <p14:tracePt t="35498" x="7553325" y="4010025"/>
          <p14:tracePt t="35506" x="7553325" y="4000500"/>
          <p14:tracePt t="35514" x="7553325" y="3981450"/>
          <p14:tracePt t="35522" x="7553325" y="3962400"/>
          <p14:tracePt t="35530" x="7553325" y="3943350"/>
          <p14:tracePt t="35538" x="7553325" y="3914775"/>
          <p14:tracePt t="35546" x="7572375" y="3895725"/>
          <p14:tracePt t="35554" x="7572375" y="3876675"/>
          <p14:tracePt t="35562" x="7581900" y="3857625"/>
          <p14:tracePt t="35570" x="7620000" y="3829050"/>
          <p14:tracePt t="35578" x="7658100" y="3810000"/>
          <p14:tracePt t="35587" x="7686675" y="3790950"/>
          <p14:tracePt t="35594" x="7724775" y="3790950"/>
          <p14:tracePt t="35603" x="7772400" y="3790950"/>
          <p14:tracePt t="35610" x="7839075" y="3790950"/>
          <p14:tracePt t="35620" x="7924800" y="3790950"/>
          <p14:tracePt t="35627" x="8010525" y="3790950"/>
          <p14:tracePt t="35635" x="8181975" y="3790950"/>
          <p14:tracePt t="35643" x="8296275" y="3790950"/>
          <p14:tracePt t="35651" x="8429625" y="3790950"/>
          <p14:tracePt t="35659" x="8496300" y="3790950"/>
          <p14:tracePt t="35667" x="8620125" y="3790950"/>
          <p14:tracePt t="35675" x="8667750" y="3790950"/>
          <p14:tracePt t="35683" x="8734425" y="3790950"/>
          <p14:tracePt t="35691" x="8791575" y="3810000"/>
          <p14:tracePt t="35699" x="8820150" y="3810000"/>
          <p14:tracePt t="35707" x="8858250" y="3810000"/>
          <p14:tracePt t="35715" x="8877300" y="3829050"/>
          <p14:tracePt t="35731" x="8886825" y="3829050"/>
          <p14:tracePt t="35747" x="8886825" y="3848100"/>
          <p14:tracePt t="35755" x="8877300" y="3848100"/>
          <p14:tracePt t="35763" x="8839200" y="3848100"/>
          <p14:tracePt t="35771" x="8801100" y="3857625"/>
          <p14:tracePt t="35779" x="8772525" y="3876675"/>
          <p14:tracePt t="35788" x="8734425" y="3895725"/>
          <p14:tracePt t="35795" x="8705850" y="3914775"/>
          <p14:tracePt t="35804" x="8667750" y="3914775"/>
          <p14:tracePt t="35812" x="8620125" y="3924300"/>
          <p14:tracePt t="35820" x="8601075" y="3924300"/>
          <p14:tracePt t="35828" x="8582025" y="3924300"/>
          <p14:tracePt t="35836" x="8572500" y="3924300"/>
          <p14:tracePt t="35844" x="8553450" y="3924300"/>
          <p14:tracePt t="35860" x="8553450" y="3914775"/>
          <p14:tracePt t="35868" x="8553450" y="3895725"/>
          <p14:tracePt t="35876" x="8582025" y="3876675"/>
          <p14:tracePt t="35886" x="8620125" y="3876675"/>
          <p14:tracePt t="35892" x="8639175" y="3857625"/>
          <p14:tracePt t="35900" x="8705850" y="3857625"/>
          <p14:tracePt t="35908" x="8734425" y="3857625"/>
          <p14:tracePt t="35916" x="8791575" y="3857625"/>
          <p14:tracePt t="35924" x="8839200" y="3857625"/>
          <p14:tracePt t="35932" x="8886825" y="3857625"/>
          <p14:tracePt t="35940" x="8943975" y="3857625"/>
          <p14:tracePt t="35948" x="9010650" y="3857625"/>
          <p14:tracePt t="35957" x="9077325" y="3857625"/>
          <p14:tracePt t="35964" x="9096375" y="3876675"/>
          <p14:tracePt t="35972" x="9144000" y="3876675"/>
          <p14:tracePt t="35981" x="9191625" y="3895725"/>
          <p14:tracePt t="35989" x="9229725" y="3914775"/>
          <p14:tracePt t="35997" x="9258300" y="3914775"/>
          <p14:tracePt t="36005" x="9296400" y="3924300"/>
          <p14:tracePt t="36013" x="9315450" y="3924300"/>
          <p14:tracePt t="36021" x="9334500" y="3924300"/>
          <p14:tracePt t="36029" x="9334500" y="3943350"/>
          <p14:tracePt t="36037" x="9344025" y="3943350"/>
          <p14:tracePt t="36061" x="9363075" y="3943350"/>
          <p14:tracePt t="36070" x="9363075" y="3962400"/>
          <p14:tracePt t="36335" x="9344025" y="3962400"/>
          <p14:tracePt t="36343" x="9315450" y="3962400"/>
          <p14:tracePt t="36351" x="9277350" y="3962400"/>
          <p14:tracePt t="36359" x="9229725" y="3962400"/>
          <p14:tracePt t="36367" x="9163050" y="3962400"/>
          <p14:tracePt t="36375" x="9077325" y="3962400"/>
          <p14:tracePt t="36383" x="8991600" y="3962400"/>
          <p14:tracePt t="36391" x="8801100" y="3962400"/>
          <p14:tracePt t="36399" x="8667750" y="3962400"/>
          <p14:tracePt t="36407" x="8496300" y="3962400"/>
          <p14:tracePt t="36415" x="8429625" y="3962400"/>
          <p14:tracePt t="36423" x="8277225" y="3962400"/>
          <p14:tracePt t="36431" x="8124825" y="3962400"/>
          <p14:tracePt t="36439" x="8010525" y="3962400"/>
          <p14:tracePt t="36447" x="7886700" y="3962400"/>
          <p14:tracePt t="36455" x="7772400" y="3943350"/>
          <p14:tracePt t="36464" x="7686675" y="3943350"/>
          <p14:tracePt t="36471" x="7658100" y="3943350"/>
          <p14:tracePt t="36479" x="7581900" y="3924300"/>
          <p14:tracePt t="36488" x="7534275" y="3924300"/>
          <p14:tracePt t="36496" x="7505700" y="3924300"/>
          <p14:tracePt t="36504" x="7486650" y="3924300"/>
          <p14:tracePt t="36512" x="7448550" y="3924300"/>
          <p14:tracePt t="36528" x="7429500" y="3914775"/>
          <p14:tracePt t="36584" x="7448550" y="3914775"/>
          <p14:tracePt t="36592" x="7505700" y="3914775"/>
          <p14:tracePt t="36600" x="7553325" y="3914775"/>
          <p14:tracePt t="36608" x="7620000" y="3914775"/>
          <p14:tracePt t="36616" x="7686675" y="3914775"/>
          <p14:tracePt t="36624" x="7791450" y="3924300"/>
          <p14:tracePt t="36632" x="7962900" y="3943350"/>
          <p14:tracePt t="36640" x="8115300" y="3962400"/>
          <p14:tracePt t="36648" x="8248650" y="3981450"/>
          <p14:tracePt t="36657" x="8334375" y="3981450"/>
          <p14:tracePt t="36665" x="8486775" y="4000500"/>
          <p14:tracePt t="36673" x="8639175" y="4010025"/>
          <p14:tracePt t="36681" x="8772525" y="4010025"/>
          <p14:tracePt t="36689" x="8924925" y="4010025"/>
          <p14:tracePt t="36697" x="9039225" y="4010025"/>
          <p14:tracePt t="36705" x="9077325" y="4010025"/>
          <p14:tracePt t="36713" x="9163050" y="4010025"/>
          <p14:tracePt t="36721" x="9210675" y="4010025"/>
          <p14:tracePt t="36729" x="9248775" y="4010025"/>
          <p14:tracePt t="36737" x="9258300" y="4010025"/>
          <p14:tracePt t="36745" x="9277350" y="4010025"/>
          <p14:tracePt t="36761" x="9296400" y="4010025"/>
          <p14:tracePt t="36785" x="9296400" y="4029075"/>
          <p14:tracePt t="36809" x="9258300" y="4029075"/>
          <p14:tracePt t="36819" x="9229725" y="4029075"/>
          <p14:tracePt t="36825" x="9163050" y="4029075"/>
          <p14:tracePt t="36833" x="9096375" y="4029075"/>
          <p14:tracePt t="36841" x="8991600" y="4029075"/>
          <p14:tracePt t="36850" x="8905875" y="4010025"/>
          <p14:tracePt t="36857" x="8734425" y="4000500"/>
          <p14:tracePt t="36866" x="8582025" y="3981450"/>
          <p14:tracePt t="36874" x="8515350" y="3981450"/>
          <p14:tracePt t="36882" x="8362950" y="3981450"/>
          <p14:tracePt t="36890" x="8229600" y="3981450"/>
          <p14:tracePt t="36898" x="8077200" y="3981450"/>
          <p14:tracePt t="36906" x="7943850" y="3981450"/>
          <p14:tracePt t="36914" x="7810500" y="3981450"/>
          <p14:tracePt t="36922" x="7686675" y="3981450"/>
          <p14:tracePt t="36930" x="7639050" y="4000500"/>
          <p14:tracePt t="36938" x="7572375" y="4000500"/>
          <p14:tracePt t="36946" x="7505700" y="4000500"/>
          <p14:tracePt t="36954" x="7467600" y="4010025"/>
          <p14:tracePt t="36962" x="7429500" y="4010025"/>
          <p14:tracePt t="36970" x="7419975" y="4029075"/>
          <p14:tracePt t="37019" x="7467600" y="4029075"/>
          <p14:tracePt t="37027" x="7505700" y="4029075"/>
          <p14:tracePt t="37035" x="7572375" y="4029075"/>
          <p14:tracePt t="37043" x="7639050" y="4029075"/>
          <p14:tracePt t="37051" x="7734300" y="4029075"/>
          <p14:tracePt t="37059" x="7820025" y="4029075"/>
          <p14:tracePt t="37067" x="7905750" y="4029075"/>
          <p14:tracePt t="37075" x="8010525" y="4029075"/>
          <p14:tracePt t="37083" x="8096250" y="4048125"/>
          <p14:tracePt t="37091" x="8191500" y="4048125"/>
          <p14:tracePt t="37099" x="8277225" y="4048125"/>
          <p14:tracePt t="37107" x="8315325" y="4048125"/>
          <p14:tracePt t="37115" x="8382000" y="4067175"/>
          <p14:tracePt t="37123" x="8429625" y="4067175"/>
          <p14:tracePt t="37131" x="8486775" y="4067175"/>
          <p14:tracePt t="37139" x="8496300" y="4067175"/>
          <p14:tracePt t="37147" x="8534400" y="4067175"/>
          <p14:tracePt t="37155" x="8553450" y="4067175"/>
          <p14:tracePt t="37171" x="8572500" y="4067175"/>
          <p14:tracePt t="37195" x="8582025" y="4067175"/>
          <p14:tracePt t="37405" x="8601075" y="4067175"/>
          <p14:tracePt t="37413" x="8620125" y="4067175"/>
          <p14:tracePt t="37421" x="8639175" y="4067175"/>
          <p14:tracePt t="37429" x="8648700" y="4067175"/>
          <p14:tracePt t="37437" x="8686800" y="4067175"/>
          <p14:tracePt t="37445" x="8724900" y="4067175"/>
          <p14:tracePt t="37453" x="8734425" y="4067175"/>
          <p14:tracePt t="37461" x="8772525" y="4067175"/>
          <p14:tracePt t="37470" x="8791575" y="4067175"/>
          <p14:tracePt t="37477" x="8820150" y="4067175"/>
          <p14:tracePt t="37486" x="8839200" y="4067175"/>
          <p14:tracePt t="37493" x="8858250" y="4067175"/>
          <p14:tracePt t="37509" x="8877300" y="4067175"/>
          <p14:tracePt t="37517" x="8886825" y="4067175"/>
          <p14:tracePt t="37541" x="8905875" y="4067175"/>
          <p14:tracePt t="37558" x="8924925" y="4067175"/>
          <p14:tracePt t="37582" x="8943975" y="4067175"/>
          <p14:tracePt t="37606" x="8953500" y="4067175"/>
          <p14:tracePt t="37654" x="8953500" y="4048125"/>
          <p14:tracePt t="39215" x="8953500" y="4076700"/>
          <p14:tracePt t="39223" x="8953500" y="4114800"/>
          <p14:tracePt t="39231" x="8943975" y="4133850"/>
          <p14:tracePt t="39239" x="8924925" y="4162425"/>
          <p14:tracePt t="39247" x="8905875" y="4181475"/>
          <p14:tracePt t="39255" x="8886825" y="4200525"/>
          <p14:tracePt t="39263" x="8858250" y="4229100"/>
          <p14:tracePt t="39271" x="8820150" y="4248150"/>
          <p14:tracePt t="39280" x="8791575" y="4286250"/>
          <p14:tracePt t="39288" x="8753475" y="4305300"/>
          <p14:tracePt t="39296" x="8705850" y="4333875"/>
          <p14:tracePt t="39304" x="8667750" y="4333875"/>
          <p14:tracePt t="39312" x="8639175" y="4352925"/>
          <p14:tracePt t="39320" x="8601075" y="4371975"/>
          <p14:tracePt t="39328" x="8572500" y="4381500"/>
          <p14:tracePt t="39336" x="8515350" y="4400550"/>
          <p14:tracePt t="39344" x="8496300" y="4419600"/>
          <p14:tracePt t="39353" x="8467725" y="4419600"/>
          <p14:tracePt t="39360" x="8429625" y="4438650"/>
          <p14:tracePt t="39368" x="8420100" y="4438650"/>
          <p14:tracePt t="39376" x="8401050" y="4438650"/>
          <p14:tracePt t="39384" x="8382000" y="4438650"/>
          <p14:tracePt t="39392" x="8362950" y="4438650"/>
          <p14:tracePt t="39400" x="8343900" y="4438650"/>
          <p14:tracePt t="39409" x="8334375" y="4438650"/>
          <p14:tracePt t="39424" x="8315325" y="4438650"/>
          <p14:tracePt t="39433" x="8296275" y="4438650"/>
          <p14:tracePt t="39440" x="8277225" y="4438650"/>
          <p14:tracePt t="39448" x="8267700" y="4438650"/>
          <p14:tracePt t="39464" x="8248650" y="4438650"/>
          <p14:tracePt t="39481" x="8229600" y="4438650"/>
          <p14:tracePt t="39513" x="8210550" y="4438650"/>
          <p14:tracePt t="40020" x="8210550" y="4419600"/>
          <p14:tracePt t="40052" x="8210550" y="4400550"/>
          <p14:tracePt t="40068" x="8210550" y="4381500"/>
          <p14:tracePt t="40607" x="8210550" y="4371975"/>
          <p14:tracePt t="40688" x="8210550" y="4381500"/>
          <p14:tracePt t="40696" x="8191500" y="4400550"/>
          <p14:tracePt t="40704" x="8191500" y="4438650"/>
          <p14:tracePt t="40712" x="8181975" y="4467225"/>
          <p14:tracePt t="40720" x="8181975" y="4524375"/>
          <p14:tracePt t="40728" x="8162925" y="4572000"/>
          <p14:tracePt t="40736" x="8143875" y="4619625"/>
          <p14:tracePt t="40744" x="8124825" y="4705350"/>
          <p14:tracePt t="40753" x="8115300" y="4791075"/>
          <p14:tracePt t="40760" x="8096250" y="4895850"/>
          <p14:tracePt t="40768" x="8096250" y="4991100"/>
          <p14:tracePt t="40776" x="8077200" y="5095875"/>
          <p14:tracePt t="40784" x="8058150" y="5200650"/>
          <p14:tracePt t="40792" x="8058150" y="5286375"/>
          <p14:tracePt t="40800" x="8039100" y="5314950"/>
          <p14:tracePt t="40808" x="8039100" y="5448300"/>
          <p14:tracePt t="40816" x="8039100" y="5467350"/>
          <p14:tracePt t="40824" x="8029575" y="5524500"/>
          <p14:tracePt t="40832" x="8029575" y="5572125"/>
          <p14:tracePt t="40840" x="8029575" y="5619750"/>
          <p14:tracePt t="40848" x="8010525" y="5657850"/>
          <p14:tracePt t="40857" x="8010525" y="5686425"/>
          <p14:tracePt t="40865" x="7991475" y="5724525"/>
          <p14:tracePt t="40872" x="7991475" y="5753100"/>
          <p14:tracePt t="40881" x="7991475" y="5772150"/>
          <p14:tracePt t="40889" x="7972425" y="5791200"/>
          <p14:tracePt t="40897" x="7972425" y="5810250"/>
          <p14:tracePt t="40905" x="7972425" y="5829300"/>
          <p14:tracePt t="40913" x="7962900" y="5829300"/>
          <p14:tracePt t="40921" x="7962900" y="5838825"/>
          <p14:tracePt t="41114" x="7962900" y="5829300"/>
          <p14:tracePt t="41122" x="7962900" y="5810250"/>
          <p14:tracePt t="41130" x="7943850" y="5791200"/>
          <p14:tracePt t="41138" x="7943850" y="5772150"/>
          <p14:tracePt t="41146" x="7943850" y="5753100"/>
          <p14:tracePt t="41154" x="7924800" y="5743575"/>
          <p14:tracePt t="41162" x="7924800" y="5724525"/>
          <p14:tracePt t="41171" x="7924800" y="5705475"/>
          <p14:tracePt t="41178" x="7905750" y="5686425"/>
          <p14:tracePt t="41186" x="7905750" y="5676900"/>
          <p14:tracePt t="41203" x="7905750" y="5657850"/>
          <p14:tracePt t="41259" x="7905750" y="5676900"/>
          <p14:tracePt t="41267" x="7905750" y="5705475"/>
          <p14:tracePt t="41275" x="7905750" y="5753100"/>
          <p14:tracePt t="41283" x="7905750" y="5810250"/>
          <p14:tracePt t="41291" x="7905750" y="5876925"/>
          <p14:tracePt t="41299" x="7905750" y="5943600"/>
          <p14:tracePt t="41307" x="7905750" y="5991225"/>
          <p14:tracePt t="41315" x="7905750" y="6029325"/>
          <p14:tracePt t="41323" x="7905750" y="6076950"/>
          <p14:tracePt t="41331" x="7905750" y="6134100"/>
          <p14:tracePt t="41339" x="7905750" y="6162675"/>
          <p14:tracePt t="41347" x="7924800" y="6181725"/>
          <p14:tracePt t="41355" x="7924800" y="6210300"/>
          <p14:tracePt t="41371" x="7924800" y="6229350"/>
          <p14:tracePt t="41395" x="7924800" y="6248400"/>
          <p14:tracePt t="41508" x="7943850" y="6248400"/>
          <p14:tracePt t="41524" x="7972425" y="6229350"/>
          <p14:tracePt t="41532" x="8010525" y="6200775"/>
          <p14:tracePt t="41541" x="8058150" y="6162675"/>
          <p14:tracePt t="41548" x="8143875" y="6143625"/>
          <p14:tracePt t="41557" x="8229600" y="6115050"/>
          <p14:tracePt t="41564" x="8334375" y="6096000"/>
          <p14:tracePt t="41573" x="8429625" y="6076950"/>
          <p14:tracePt t="41581" x="8553450" y="6076950"/>
          <p14:tracePt t="41589" x="8667750" y="6048375"/>
          <p14:tracePt t="41597" x="8791575" y="6048375"/>
          <p14:tracePt t="41605" x="8905875" y="6029325"/>
          <p14:tracePt t="41613" x="8991600" y="6010275"/>
          <p14:tracePt t="41621" x="9077325" y="5981700"/>
          <p14:tracePt t="41629" x="9144000" y="5962650"/>
          <p14:tracePt t="41637" x="9163050" y="5943600"/>
          <p14:tracePt t="41645" x="9229725" y="5924550"/>
          <p14:tracePt t="41653" x="9277350" y="5895975"/>
          <p14:tracePt t="41661" x="9296400" y="5876925"/>
          <p14:tracePt t="41670" x="9334500" y="5857875"/>
          <p14:tracePt t="41677" x="9344025" y="5838825"/>
          <p14:tracePt t="41686" x="9363075" y="5838825"/>
          <p14:tracePt t="41693" x="9382125" y="5838825"/>
          <p14:tracePt t="41702" x="9382125" y="5829300"/>
          <p14:tracePt t="41709" x="9401175" y="5829300"/>
          <p14:tracePt t="41733" x="9410700" y="5829300"/>
          <p14:tracePt t="41741" x="9410700" y="5810250"/>
          <p14:tracePt t="41774" x="9429750" y="5810250"/>
          <p14:tracePt t="41806" x="9448800" y="5810250"/>
          <p14:tracePt t="41846" x="9448800" y="5829300"/>
          <p14:tracePt t="41878" x="9448800" y="5838825"/>
          <p14:tracePt t="41886" x="9448800" y="5857875"/>
          <p14:tracePt t="41903" x="9448800" y="5876925"/>
          <p14:tracePt t="41919" x="9429750" y="5895975"/>
          <p14:tracePt t="41943" x="9429750" y="5905500"/>
          <p14:tracePt t="41975" x="9429750" y="5924550"/>
          <p14:tracePt t="42007" x="9410700" y="5924550"/>
          <p14:tracePt t="42023" x="9410700" y="5943600"/>
          <p14:tracePt t="42039" x="9401175" y="5943600"/>
          <p14:tracePt t="42055" x="9401175" y="5962650"/>
          <p14:tracePt t="42064" x="9382125" y="5962650"/>
          <p14:tracePt t="42079" x="9382125" y="5981700"/>
          <p14:tracePt t="42095" x="9363075" y="5981700"/>
          <p14:tracePt t="42104" x="9344025" y="5981700"/>
          <p14:tracePt t="42120" x="9315450" y="5981700"/>
          <p14:tracePt t="42128" x="9277350" y="5962650"/>
          <p14:tracePt t="42136" x="9258300" y="5943600"/>
          <p14:tracePt t="42144" x="9229725" y="5905500"/>
          <p14:tracePt t="42153" x="9191625" y="5876925"/>
          <p14:tracePt t="42160" x="9144000" y="5829300"/>
          <p14:tracePt t="42168" x="9096375" y="5743575"/>
          <p14:tracePt t="42176" x="9029700" y="5619750"/>
          <p14:tracePt t="42184" x="8972550" y="5505450"/>
          <p14:tracePt t="42192" x="8924925" y="5381625"/>
          <p14:tracePt t="42200" x="8877300" y="5229225"/>
          <p14:tracePt t="42208" x="8839200" y="5067300"/>
          <p14:tracePt t="42216" x="8820150" y="4962525"/>
          <p14:tracePt t="42224" x="8791575" y="4829175"/>
          <p14:tracePt t="42232" x="8772525" y="4686300"/>
          <p14:tracePt t="42240" x="8772525" y="4619625"/>
          <p14:tracePt t="42248" x="8753475" y="4533900"/>
          <p14:tracePt t="42256" x="8753475" y="4438650"/>
          <p14:tracePt t="42265" x="8753475" y="4381500"/>
          <p14:tracePt t="42273" x="8772525" y="4352925"/>
          <p14:tracePt t="42281" x="8801100" y="4314825"/>
          <p14:tracePt t="42289" x="8858250" y="4305300"/>
          <p14:tracePt t="42297" x="8905875" y="4286250"/>
          <p14:tracePt t="42305" x="8953500" y="4286250"/>
          <p14:tracePt t="42313" x="9010650" y="4286250"/>
          <p14:tracePt t="42321" x="9077325" y="4286250"/>
          <p14:tracePt t="42329" x="9124950" y="4286250"/>
          <p14:tracePt t="42337" x="9182100" y="4314825"/>
          <p14:tracePt t="42345" x="9229725" y="4352925"/>
          <p14:tracePt t="42353" x="9277350" y="4400550"/>
          <p14:tracePt t="42361" x="9334500" y="4467225"/>
          <p14:tracePt t="42370" x="9363075" y="4552950"/>
          <p14:tracePt t="42377" x="9410700" y="4638675"/>
          <p14:tracePt t="42387" x="9448800" y="4743450"/>
          <p14:tracePt t="42393" x="9486900" y="4838700"/>
          <p14:tracePt t="42403" x="9486900" y="4962525"/>
          <p14:tracePt t="42409" x="9496425" y="5067300"/>
          <p14:tracePt t="42420" x="9515475" y="5200650"/>
          <p14:tracePt t="42425" x="9515475" y="5314950"/>
          <p14:tracePt t="42437" x="9515475" y="5419725"/>
          <p14:tracePt t="42441" x="9515475" y="5524500"/>
          <p14:tracePt t="42453" x="9496425" y="5534025"/>
          <p14:tracePt t="42457" x="9486900" y="5600700"/>
          <p14:tracePt t="42470" x="9448800" y="5657850"/>
          <p14:tracePt t="42474" x="9429750" y="5705475"/>
          <p14:tracePt t="42486" x="9401175" y="5724525"/>
          <p14:tracePt t="42490" x="9382125" y="5753100"/>
          <p14:tracePt t="42503" x="9344025" y="5772150"/>
          <p14:tracePt t="42506" x="9334500" y="5791200"/>
          <p14:tracePt t="42520" x="9315450" y="5810250"/>
          <p14:tracePt t="42522" x="9296400" y="5829300"/>
          <p14:tracePt t="42537" x="9277350" y="5857875"/>
          <p14:tracePt t="42539" x="9258300" y="5876925"/>
          <p14:tracePt t="42553" x="9258300" y="5895975"/>
          <p14:tracePt t="42555" x="9248775" y="5905500"/>
          <p14:tracePt t="42570" x="9229725" y="5924550"/>
          <p14:tracePt t="42570" x="9210675" y="5943600"/>
          <p14:tracePt t="42578" x="9191625" y="5962650"/>
          <p14:tracePt t="42594" x="9182100" y="5981700"/>
          <p14:tracePt t="42610" x="9163050" y="5981700"/>
          <p14:tracePt t="42620" x="9144000" y="5991225"/>
          <p14:tracePt t="42643" x="9124950" y="5991225"/>
          <p14:tracePt t="42691" x="9105900" y="5991225"/>
          <p14:tracePt t="42739" x="9096375" y="5991225"/>
          <p14:tracePt t="42892" x="9096375" y="5981700"/>
          <p14:tracePt t="42900" x="9096375" y="5962650"/>
          <p14:tracePt t="42908" x="9077325" y="5924550"/>
          <p14:tracePt t="42916" x="9058275" y="5876925"/>
          <p14:tracePt t="42924" x="9039225" y="5829300"/>
          <p14:tracePt t="42932" x="9010650" y="5705475"/>
          <p14:tracePt t="42940" x="8991600" y="5600700"/>
          <p14:tracePt t="42949" x="8972550" y="5467350"/>
          <p14:tracePt t="42957" x="8972550" y="5314950"/>
          <p14:tracePt t="42964" x="8972550" y="5143500"/>
          <p14:tracePt t="42973" x="8972550" y="4981575"/>
          <p14:tracePt t="42981" x="8972550" y="4772025"/>
          <p14:tracePt t="42989" x="9010650" y="4572000"/>
          <p14:tracePt t="42997" x="9039225" y="4486275"/>
          <p14:tracePt t="43005" x="9058275" y="4400550"/>
          <p14:tracePt t="43013" x="9096375" y="4305300"/>
          <p14:tracePt t="43021" x="9124950" y="4219575"/>
          <p14:tracePt t="43029" x="9144000" y="4162425"/>
          <p14:tracePt t="43037" x="9163050" y="4133850"/>
          <p14:tracePt t="43045" x="9182100" y="4114800"/>
          <p14:tracePt t="43053" x="9191625" y="4114800"/>
          <p14:tracePt t="43061" x="9210675" y="4095750"/>
          <p14:tracePt t="43070" x="9229725" y="4095750"/>
          <p14:tracePt t="43093" x="9229725" y="4114800"/>
          <p14:tracePt t="43101" x="9248775" y="4133850"/>
          <p14:tracePt t="43109" x="9248775" y="4152900"/>
          <p14:tracePt t="43120" x="9248775" y="4181475"/>
          <p14:tracePt t="43125" x="9248775" y="4219575"/>
          <p14:tracePt t="43133" x="9248775" y="4248150"/>
          <p14:tracePt t="43141" x="9248775" y="4267200"/>
          <p14:tracePt t="43150" x="9248775" y="4314825"/>
          <p14:tracePt t="43157" x="9248775" y="4333875"/>
          <p14:tracePt t="43165" x="9248775" y="4371975"/>
          <p14:tracePt t="43174" x="9248775" y="4400550"/>
          <p14:tracePt t="43182" x="9248775" y="4419600"/>
          <p14:tracePt t="43190" x="9248775" y="4438650"/>
          <p14:tracePt t="43198" x="9248775" y="4457700"/>
          <p14:tracePt t="43222" x="9248775" y="4467225"/>
          <p14:tracePt t="43254" x="9248775" y="4457700"/>
          <p14:tracePt t="43270" x="9229725" y="4457700"/>
          <p14:tracePt t="43278" x="9229725" y="4438650"/>
          <p14:tracePt t="43302" x="9229725" y="4419600"/>
          <p14:tracePt t="43415" x="9229725" y="4400550"/>
          <p14:tracePt t="43431" x="9229725" y="4381500"/>
          <p14:tracePt t="43447" x="9229725" y="4371975"/>
          <p14:tracePt t="43455" x="9229725" y="4352925"/>
          <p14:tracePt t="43463" x="9229725" y="4333875"/>
          <p14:tracePt t="43479" x="9229725" y="4314825"/>
          <p14:tracePt t="43495" x="9229725" y="4305300"/>
          <p14:tracePt t="43826" x="9229725" y="4286250"/>
          <p14:tracePt t="43842" x="9229725" y="4267200"/>
          <p14:tracePt t="43857" x="9229725" y="4248150"/>
          <p14:tracePt t="43866" x="9229725" y="4229100"/>
          <p14:tracePt t="43882" x="9229725" y="4219575"/>
          <p14:tracePt t="43914" x="9210675" y="4219575"/>
          <p14:tracePt t="43930" x="9210675" y="4229100"/>
          <p14:tracePt t="43938" x="9210675" y="4248150"/>
          <p14:tracePt t="43946" x="9210675" y="4305300"/>
          <p14:tracePt t="43954" x="9210675" y="4333875"/>
          <p14:tracePt t="43962" x="9210675" y="4381500"/>
          <p14:tracePt t="43971" x="9191625" y="4438650"/>
          <p14:tracePt t="43978" x="9191625" y="4486275"/>
          <p14:tracePt t="43986" x="9182100" y="4533900"/>
          <p14:tracePt t="43995" x="9163050" y="4591050"/>
          <p14:tracePt t="44003" x="9144000" y="4657725"/>
          <p14:tracePt t="44010" x="9105900" y="4724400"/>
          <p14:tracePt t="44020" x="9096375" y="4772025"/>
          <p14:tracePt t="44027" x="9077325" y="4791075"/>
          <p14:tracePt t="44035" x="9058275" y="4838700"/>
          <p14:tracePt t="44043" x="9039225" y="4895850"/>
          <p14:tracePt t="44051" x="9029700" y="4924425"/>
          <p14:tracePt t="44059" x="9029700" y="4943475"/>
          <p14:tracePt t="44067" x="9010650" y="4962525"/>
          <p14:tracePt t="44075" x="9010650" y="4981575"/>
          <p14:tracePt t="44099" x="9010650" y="4991100"/>
          <p14:tracePt t="44107" x="8991600" y="49911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688FE-0B09-454D-AF83-68AAE0EE8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A1D3CE9-AEDF-4B42-A5B2-E5EA7F0083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3200" dirty="0"/>
                  <a:t>We use F1-score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2×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𝑟𝑒𝑐𝑎𝑙𝑙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𝑟𝑒𝑐𝑎𝑙𝑙</m:t>
                        </m:r>
                      </m:den>
                    </m:f>
                  </m:oMath>
                </a14:m>
                <a:endParaRPr lang="en-US" altLang="zh-TW" sz="3200" dirty="0"/>
              </a:p>
              <a:p>
                <a:pPr>
                  <a:lnSpc>
                    <a:spcPct val="160000"/>
                  </a:lnSpc>
                </a:pPr>
                <a:r>
                  <a:rPr lang="en-US" altLang="zh-TW" dirty="0"/>
                  <a:t>There are two leaderboards on Kaggle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b="1" dirty="0"/>
                  <a:t>Public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altLang="zh-TW" dirty="0"/>
                  <a:t>Can be seen during competition</a:t>
                </a:r>
                <a:endParaRPr lang="en-US" altLang="zh-TW" b="1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zh-TW" b="1" dirty="0"/>
                  <a:t>Private </a:t>
                </a:r>
                <a:endParaRPr lang="en-US" altLang="zh-TW" dirty="0"/>
              </a:p>
              <a:p>
                <a:pPr lvl="2">
                  <a:lnSpc>
                    <a:spcPct val="100000"/>
                  </a:lnSpc>
                </a:pPr>
                <a:r>
                  <a:rPr lang="en-US" altLang="zh-TW" dirty="0"/>
                  <a:t>Can be seen after competition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A1D3CE9-AEDF-4B42-A5B2-E5EA7F0083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333" t="-18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4C38ACB3-6FFC-65C8-DB1A-FBF6588DC2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074"/>
          <a:stretch/>
        </p:blipFill>
        <p:spPr>
          <a:xfrm>
            <a:off x="6834808" y="4302181"/>
            <a:ext cx="5357192" cy="1392182"/>
          </a:xfrm>
          <a:prstGeom prst="rect">
            <a:avLst/>
          </a:prstGeom>
        </p:spPr>
      </p:pic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C412C714-1746-0DE6-25B7-935ED5B539E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4998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05"/>
    </mc:Choice>
    <mc:Fallback>
      <p:transition spd="slow" advTm="38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uiExpand="1" build="p"/>
    </p:bldLst>
  </p:timing>
  <p:extLst>
    <p:ext uri="{3A86A75C-4F4B-4683-9AE1-C65F6400EC91}">
      <p14:laserTraceLst xmlns:p14="http://schemas.microsoft.com/office/powerpoint/2010/main">
        <p14:tracePtLst>
          <p14:tracePt t="13763" x="8991600" y="5010150"/>
          <p14:tracePt t="13764" x="8991600" y="5048250"/>
          <p14:tracePt t="13772" x="8991600" y="5095875"/>
          <p14:tracePt t="13779" x="8991600" y="5114925"/>
          <p14:tracePt t="13787" x="8991600" y="5143500"/>
          <p14:tracePt t="13795" x="8991600" y="5200650"/>
          <p14:tracePt t="13803" x="8991600" y="5229225"/>
          <p14:tracePt t="13811" x="8991600" y="5248275"/>
          <p14:tracePt t="13819" x="8991600" y="5267325"/>
          <p14:tracePt t="13828" x="8991600" y="5286375"/>
          <p14:tracePt t="13844" x="8991600" y="5295900"/>
          <p14:tracePt t="13859" x="8972550" y="5295900"/>
          <p14:tracePt t="13867" x="8972550" y="5314950"/>
          <p14:tracePt t="13875" x="8953500" y="5314950"/>
          <p14:tracePt t="13883" x="8943975" y="5314950"/>
          <p14:tracePt t="13891" x="8924925" y="5314950"/>
          <p14:tracePt t="13899" x="8905875" y="5314950"/>
          <p14:tracePt t="13907" x="8886825" y="5314950"/>
          <p14:tracePt t="13915" x="8877300" y="5314950"/>
          <p14:tracePt t="13923" x="8858250" y="5314950"/>
          <p14:tracePt t="13931" x="8839200" y="5314950"/>
          <p14:tracePt t="13939" x="8801100" y="5314950"/>
          <p14:tracePt t="13947" x="8791575" y="5295900"/>
          <p14:tracePt t="13955" x="8772525" y="5295900"/>
          <p14:tracePt t="13963" x="8753475" y="5286375"/>
          <p14:tracePt t="13971" x="8734425" y="5267325"/>
          <p14:tracePt t="14221" x="8553450" y="5267325"/>
          <p14:tracePt t="14229" x="8343900" y="5267325"/>
          <p14:tracePt t="14237" x="8181975" y="5295900"/>
          <p14:tracePt t="14245" x="8010525" y="5334000"/>
          <p14:tracePt t="14253" x="7839075" y="5353050"/>
          <p14:tracePt t="14261" x="7667625" y="5381625"/>
          <p14:tracePt t="14269" x="7553325" y="5381625"/>
          <p14:tracePt t="14277" x="7419975" y="5400675"/>
          <p14:tracePt t="14285" x="7296150" y="5400675"/>
          <p14:tracePt t="14294" x="7077075" y="5400675"/>
          <p14:tracePt t="14301" x="6991350" y="5400675"/>
          <p14:tracePt t="14310" x="6819900" y="5381625"/>
          <p14:tracePt t="14317" x="6705600" y="5372100"/>
          <p14:tracePt t="14325" x="6591300" y="5314950"/>
          <p14:tracePt t="14334" x="6572250" y="5295900"/>
          <p14:tracePt t="14341" x="6505575" y="5248275"/>
          <p14:tracePt t="14350" x="6448425" y="5219700"/>
          <p14:tracePt t="14358" x="6438900" y="5181600"/>
          <p14:tracePt t="14366" x="6419850" y="5162550"/>
          <p14:tracePt t="14374" x="6400800" y="5114925"/>
          <p14:tracePt t="14382" x="6400800" y="5076825"/>
          <p14:tracePt t="14390" x="6400800" y="5048250"/>
          <p14:tracePt t="14398" x="6419850" y="4991100"/>
          <p14:tracePt t="14406" x="6467475" y="4962525"/>
          <p14:tracePt t="14414" x="6505575" y="4924425"/>
          <p14:tracePt t="14422" x="6553200" y="4895850"/>
          <p14:tracePt t="14430" x="6600825" y="4857750"/>
          <p14:tracePt t="14438" x="6657975" y="4838700"/>
          <p14:tracePt t="14446" x="6667500" y="4829175"/>
          <p14:tracePt t="14454" x="6724650" y="4791075"/>
          <p14:tracePt t="14462" x="6772275" y="4772025"/>
          <p14:tracePt t="14470" x="6810375" y="4772025"/>
          <p14:tracePt t="14479" x="6819900" y="4762500"/>
          <p14:tracePt t="14486" x="6838950" y="4743450"/>
          <p14:tracePt t="14502" x="6858000" y="4743450"/>
          <p14:tracePt t="14511" x="6877050" y="4743450"/>
          <p14:tracePt t="14519" x="6877050" y="4724400"/>
          <p14:tracePt t="14559" x="6877050" y="4705350"/>
          <p14:tracePt t="14575" x="6877050" y="4686300"/>
          <p14:tracePt t="14583" x="6877050" y="4676775"/>
          <p14:tracePt t="14591" x="6858000" y="4657725"/>
          <p14:tracePt t="14824" x="6772275" y="4657725"/>
          <p14:tracePt t="14832" x="6667500" y="4638675"/>
          <p14:tracePt t="14841" x="6467475" y="4591050"/>
          <p14:tracePt t="14849" x="6334125" y="4552950"/>
          <p14:tracePt t="14857" x="6076950" y="4486275"/>
          <p14:tracePt t="14865" x="5619750" y="4352925"/>
          <p14:tracePt t="14873" x="5295900" y="4267200"/>
          <p14:tracePt t="14881" x="5133975" y="4219575"/>
          <p14:tracePt t="14889" x="4838700" y="4133850"/>
          <p14:tracePt t="14897" x="4552950" y="4048125"/>
          <p14:tracePt t="14905" x="4286250" y="3981450"/>
          <p14:tracePt t="14913" x="4181475" y="3962400"/>
          <p14:tracePt t="14921" x="4010025" y="3924300"/>
          <p14:tracePt t="14929" x="3857625" y="3895725"/>
          <p14:tracePt t="14937" x="3724275" y="3895725"/>
          <p14:tracePt t="14945" x="3695700" y="3895725"/>
          <p14:tracePt t="14953" x="3619500" y="3895725"/>
          <p14:tracePt t="14961" x="3571875" y="3895725"/>
          <p14:tracePt t="14969" x="3524250" y="3895725"/>
          <p14:tracePt t="14977" x="3486150" y="3914775"/>
          <p14:tracePt t="14985" x="3457575" y="3924300"/>
          <p14:tracePt t="14994" x="3457575" y="3943350"/>
          <p14:tracePt t="15002" x="3419475" y="3981450"/>
          <p14:tracePt t="15010" x="3419475" y="4000500"/>
          <p14:tracePt t="15018" x="3400425" y="4029075"/>
          <p14:tracePt t="15025" x="3400425" y="4048125"/>
          <p14:tracePt t="15034" x="3390900" y="4067175"/>
          <p14:tracePt t="15042" x="3371850" y="4076700"/>
          <p14:tracePt t="15050" x="3352800" y="4114800"/>
          <p14:tracePt t="15058" x="3333750" y="4133850"/>
          <p14:tracePt t="15066" x="3314700" y="4162425"/>
          <p14:tracePt t="15074" x="3305175" y="4181475"/>
          <p14:tracePt t="15082" x="3286125" y="4200525"/>
          <p14:tracePt t="15090" x="3248025" y="4219575"/>
          <p14:tracePt t="15098" x="3238500" y="4229100"/>
          <p14:tracePt t="15106" x="3238500" y="4248150"/>
          <p14:tracePt t="15114" x="3219450" y="4248150"/>
          <p14:tracePt t="15355" x="3200400" y="4248150"/>
          <p14:tracePt t="15363" x="3162300" y="4248150"/>
          <p14:tracePt t="15372" x="3152775" y="4248150"/>
          <p14:tracePt t="15380" x="3152775" y="4267200"/>
          <p14:tracePt t="15388" x="3133725" y="4267200"/>
          <p14:tracePt t="15404" x="3114675" y="4267200"/>
          <p14:tracePt t="15428" x="3114675" y="4286250"/>
          <p14:tracePt t="15444" x="3133725" y="4286250"/>
          <p14:tracePt t="15452" x="3162300" y="4286250"/>
          <p14:tracePt t="15460" x="3219450" y="4305300"/>
          <p14:tracePt t="15468" x="3267075" y="4314825"/>
          <p14:tracePt t="15477" x="3305175" y="4333875"/>
          <p14:tracePt t="15484" x="3333750" y="4333875"/>
          <p14:tracePt t="15494" x="3371850" y="4352925"/>
          <p14:tracePt t="15500" x="3400425" y="4381500"/>
          <p14:tracePt t="15508" x="3419475" y="4381500"/>
          <p14:tracePt t="15517" x="3438525" y="4400550"/>
          <p14:tracePt t="15766" x="3419475" y="4400550"/>
          <p14:tracePt t="15774" x="3390900" y="4419600"/>
          <p14:tracePt t="15782" x="3352800" y="4438650"/>
          <p14:tracePt t="15790" x="3314700" y="4457700"/>
          <p14:tracePt t="15798" x="3286125" y="4457700"/>
          <p14:tracePt t="15806" x="3238500" y="4467225"/>
          <p14:tracePt t="15814" x="3181350" y="4486275"/>
          <p14:tracePt t="15822" x="3152775" y="4486275"/>
          <p14:tracePt t="15830" x="3095625" y="4486275"/>
          <p14:tracePt t="15838" x="3067050" y="4505325"/>
          <p14:tracePt t="15846" x="3048000" y="4505325"/>
          <p14:tracePt t="15854" x="3028950" y="4505325"/>
          <p14:tracePt t="15863" x="3009900" y="4505325"/>
          <p14:tracePt t="15903" x="3009900" y="4486275"/>
          <p14:tracePt t="15911" x="3009900" y="4467225"/>
          <p14:tracePt t="16168" x="3000375" y="4467225"/>
          <p14:tracePt t="16177" x="2981325" y="4467225"/>
          <p14:tracePt t="16184" x="2943225" y="4486275"/>
          <p14:tracePt t="16193" x="2933700" y="4505325"/>
          <p14:tracePt t="16200" x="2876550" y="4524375"/>
          <p14:tracePt t="16208" x="2809875" y="4552950"/>
          <p14:tracePt t="16216" x="2743200" y="4572000"/>
          <p14:tracePt t="16227" x="2676525" y="4610100"/>
          <p14:tracePt t="16233" x="2543175" y="4638675"/>
          <p14:tracePt t="16241" x="2486025" y="4657725"/>
          <p14:tracePt t="16249" x="2305050" y="4686300"/>
          <p14:tracePt t="16257" x="2238375" y="4686300"/>
          <p14:tracePt t="16265" x="2114550" y="4686300"/>
          <p14:tracePt t="16273" x="2019300" y="4686300"/>
          <p14:tracePt t="16281" x="1895475" y="4686300"/>
          <p14:tracePt t="16289" x="1809750" y="4686300"/>
          <p14:tracePt t="16297" x="1724025" y="4686300"/>
          <p14:tracePt t="16305" x="1695450" y="4676775"/>
          <p14:tracePt t="16313" x="1638300" y="4657725"/>
          <p14:tracePt t="16321" x="1609725" y="4657725"/>
          <p14:tracePt t="16329" x="1590675" y="4638675"/>
          <p14:tracePt t="16337" x="1571625" y="4638675"/>
          <p14:tracePt t="16401" x="1590675" y="4638675"/>
          <p14:tracePt t="16410" x="1609725" y="4638675"/>
          <p14:tracePt t="16418" x="1628775" y="4638675"/>
          <p14:tracePt t="16427" x="1638300" y="4638675"/>
          <p14:tracePt t="16434" x="1676400" y="4638675"/>
          <p14:tracePt t="16442" x="1695450" y="4638675"/>
          <p14:tracePt t="16450" x="1724025" y="4638675"/>
          <p14:tracePt t="16460" x="1743075" y="4638675"/>
          <p14:tracePt t="16466" x="1781175" y="4638675"/>
          <p14:tracePt t="16474" x="1790700" y="4638675"/>
          <p14:tracePt t="16482" x="1809750" y="4638675"/>
          <p14:tracePt t="16490" x="1847850" y="4638675"/>
          <p14:tracePt t="16498" x="1866900" y="4638675"/>
          <p14:tracePt t="16506" x="1876425" y="4638675"/>
          <p14:tracePt t="16514" x="1895475" y="4638675"/>
          <p14:tracePt t="16522" x="1914525" y="4638675"/>
          <p14:tracePt t="16530" x="1933575" y="4638675"/>
          <p14:tracePt t="16562" x="1943100" y="4638675"/>
          <p14:tracePt t="16924" x="1962150" y="4638675"/>
          <p14:tracePt t="17053" x="1981200" y="4638675"/>
          <p14:tracePt t="17077" x="2000250" y="4638675"/>
          <p14:tracePt t="17085" x="2019300" y="4638675"/>
          <p14:tracePt t="17094" x="2028825" y="4657725"/>
          <p14:tracePt t="17102" x="2066925" y="4657725"/>
          <p14:tracePt t="17110" x="2095500" y="4676775"/>
          <p14:tracePt t="17118" x="2133600" y="4686300"/>
          <p14:tracePt t="17127" x="2171700" y="4705350"/>
          <p14:tracePt t="17134" x="2181225" y="4705350"/>
          <p14:tracePt t="17142" x="2219325" y="4743450"/>
          <p14:tracePt t="17150" x="2238375" y="4762500"/>
          <p14:tracePt t="17158" x="2247900" y="4772025"/>
          <p14:tracePt t="17166" x="2266950" y="4791075"/>
          <p14:tracePt t="17174" x="2266950" y="4810125"/>
          <p14:tracePt t="17182" x="2286000" y="4829175"/>
          <p14:tracePt t="17190" x="2286000" y="4838700"/>
          <p14:tracePt t="17198" x="2286000" y="4876800"/>
          <p14:tracePt t="17206" x="2266950" y="4895850"/>
          <p14:tracePt t="17214" x="2247900" y="4914900"/>
          <p14:tracePt t="17222" x="2219325" y="4943475"/>
          <p14:tracePt t="17230" x="2181225" y="4981575"/>
          <p14:tracePt t="17238" x="2133600" y="5010150"/>
          <p14:tracePt t="17246" x="2095500" y="5029200"/>
          <p14:tracePt t="17255" x="2047875" y="5067300"/>
          <p14:tracePt t="17262" x="2019300" y="5076825"/>
          <p14:tracePt t="17271" x="1981200" y="5095875"/>
          <p14:tracePt t="17279" x="1943100" y="5114925"/>
          <p14:tracePt t="17287" x="1914525" y="5133975"/>
          <p14:tracePt t="17295" x="1876425" y="5143500"/>
          <p14:tracePt t="17303" x="1866900" y="5143500"/>
          <p14:tracePt t="17311" x="1828800" y="5162550"/>
          <p14:tracePt t="17327" x="1809750" y="5162550"/>
          <p14:tracePt t="17344" x="1790700" y="5162550"/>
          <p14:tracePt t="17439" x="1809750" y="5162550"/>
          <p14:tracePt t="17464" x="1828800" y="5162550"/>
          <p14:tracePt t="17472" x="1828800" y="5181600"/>
          <p14:tracePt t="17480" x="1847850" y="5181600"/>
          <p14:tracePt t="17488" x="1866900" y="5181600"/>
          <p14:tracePt t="17496" x="1866900" y="5200650"/>
          <p14:tracePt t="17504" x="1876425" y="5200650"/>
          <p14:tracePt t="17512" x="1895475" y="5200650"/>
          <p14:tracePt t="17520" x="1914525" y="5219700"/>
          <p14:tracePt t="17536" x="1933575" y="5219700"/>
          <p14:tracePt t="17544" x="1933575" y="5229225"/>
          <p14:tracePt t="17552" x="1943100" y="5229225"/>
          <p14:tracePt t="17576" x="1962150" y="5229225"/>
          <p14:tracePt t="17713" x="1962150" y="5248275"/>
          <p14:tracePt t="17737" x="1962150" y="5267325"/>
          <p14:tracePt t="17753" x="1962150" y="5286375"/>
          <p14:tracePt t="17761" x="1943100" y="5286375"/>
          <p14:tracePt t="17769" x="1943100" y="5295900"/>
          <p14:tracePt t="17778" x="1933575" y="5314950"/>
          <p14:tracePt t="17794" x="1914525" y="5334000"/>
          <p14:tracePt t="17801" x="1914525" y="5353050"/>
          <p14:tracePt t="17810" x="1895475" y="5353050"/>
          <p14:tracePt t="17818" x="1895475" y="5372100"/>
          <p14:tracePt t="17834" x="1895475" y="5381625"/>
          <p14:tracePt t="17850" x="1895475" y="5400675"/>
          <p14:tracePt t="17866" x="1914525" y="5419725"/>
          <p14:tracePt t="17874" x="1933575" y="5419725"/>
          <p14:tracePt t="17882" x="1943100" y="5438775"/>
          <p14:tracePt t="17890" x="1962150" y="5448300"/>
          <p14:tracePt t="17898" x="2000250" y="5448300"/>
          <p14:tracePt t="17906" x="2019300" y="5467350"/>
          <p14:tracePt t="17914" x="2028825" y="5467350"/>
          <p14:tracePt t="17922" x="2066925" y="5486400"/>
          <p14:tracePt t="17930" x="2085975" y="5505450"/>
          <p14:tracePt t="17938" x="2114550" y="5505450"/>
          <p14:tracePt t="17946" x="2133600" y="5524500"/>
          <p14:tracePt t="17955" x="2171700" y="5524500"/>
          <p14:tracePt t="17962" x="2171700" y="5534025"/>
          <p14:tracePt t="17970" x="2181225" y="5534025"/>
          <p14:tracePt t="17979" x="2200275" y="5534025"/>
          <p14:tracePt t="17987" x="2219325" y="5534025"/>
          <p14:tracePt t="17995" x="2219325" y="5553075"/>
          <p14:tracePt t="18019" x="2238375" y="5553075"/>
          <p14:tracePt t="18091" x="2238375" y="5572125"/>
          <p14:tracePt t="18180" x="2247900" y="5572125"/>
          <p14:tracePt t="18196" x="2247900" y="5591175"/>
          <p14:tracePt t="18558" x="2247900" y="5572125"/>
          <p14:tracePt t="18566" x="2238375" y="5534025"/>
          <p14:tracePt t="18574" x="2219325" y="5505450"/>
          <p14:tracePt t="18582" x="2219325" y="5467350"/>
          <p14:tracePt t="18590" x="2219325" y="5438775"/>
          <p14:tracePt t="18598" x="2219325" y="5381625"/>
          <p14:tracePt t="18606" x="2219325" y="5334000"/>
          <p14:tracePt t="18614" x="2219325" y="5286375"/>
          <p14:tracePt t="18622" x="2219325" y="5219700"/>
          <p14:tracePt t="18630" x="2219325" y="5181600"/>
          <p14:tracePt t="18638" x="2219325" y="5143500"/>
          <p14:tracePt t="18646" x="2219325" y="5114925"/>
          <p14:tracePt t="18654" x="2238375" y="5076825"/>
          <p14:tracePt t="18662" x="2238375" y="5067300"/>
          <p14:tracePt t="18671" x="2238375" y="5048250"/>
          <p14:tracePt t="18679" x="2247900" y="5048250"/>
          <p14:tracePt t="18695" x="2266950" y="5048250"/>
          <p14:tracePt t="18711" x="2286000" y="5048250"/>
          <p14:tracePt t="18735" x="2305050" y="5048250"/>
          <p14:tracePt t="18751" x="2324100" y="5067300"/>
          <p14:tracePt t="18767" x="2333625" y="5076825"/>
          <p14:tracePt t="18791" x="2352675" y="5095875"/>
          <p14:tracePt t="18823" x="2352675" y="5114925"/>
          <p14:tracePt t="18855" x="2352675" y="5133975"/>
          <p14:tracePt t="18872" x="2352675" y="5143500"/>
          <p14:tracePt t="18888" x="2352675" y="5162550"/>
          <p14:tracePt t="18896" x="2352675" y="5181600"/>
          <p14:tracePt t="18904" x="2352675" y="5200650"/>
          <p14:tracePt t="18920" x="2352675" y="5219700"/>
          <p14:tracePt t="18928" x="2352675" y="5229225"/>
          <p14:tracePt t="19097" x="2352675" y="5219700"/>
          <p14:tracePt t="19105" x="2352675" y="5200650"/>
          <p14:tracePt t="19113" x="2352675" y="5181600"/>
          <p14:tracePt t="19121" x="2371725" y="5162550"/>
          <p14:tracePt t="19137" x="2371725" y="5143500"/>
          <p14:tracePt t="19145" x="2371725" y="5133975"/>
          <p14:tracePt t="19169" x="2371725" y="5114925"/>
          <p14:tracePt t="19186" x="2352675" y="5095875"/>
          <p14:tracePt t="19194" x="2333625" y="5095875"/>
          <p14:tracePt t="19201" x="2305050" y="5076825"/>
          <p14:tracePt t="19210" x="2266950" y="5076825"/>
          <p14:tracePt t="19218" x="2219325" y="5067300"/>
          <p14:tracePt t="19227" x="2181225" y="5048250"/>
          <p14:tracePt t="19234" x="2133600" y="5029200"/>
          <p14:tracePt t="19242" x="2095500" y="5010150"/>
          <p14:tracePt t="19250" x="2066925" y="5010150"/>
          <p14:tracePt t="19260" x="2019300" y="4991100"/>
          <p14:tracePt t="19266" x="2000250" y="4981575"/>
          <p14:tracePt t="19274" x="1981200" y="4962525"/>
          <p14:tracePt t="19282" x="1962150" y="4962525"/>
          <p14:tracePt t="19290" x="1943100" y="4943475"/>
          <p14:tracePt t="19298" x="1933575" y="4943475"/>
          <p14:tracePt t="19330" x="1933575" y="4924425"/>
          <p14:tracePt t="19362" x="1914525" y="4914900"/>
          <p14:tracePt t="19411" x="1914525" y="4895850"/>
          <p14:tracePt t="19475" x="1895475" y="4895850"/>
          <p14:tracePt t="19491" x="1895475" y="4876800"/>
          <p14:tracePt t="19515" x="1876425" y="4857750"/>
          <p14:tracePt t="19531" x="1876425" y="4838700"/>
          <p14:tracePt t="19548" x="1866900" y="4838700"/>
          <p14:tracePt t="19556" x="1866900" y="4829175"/>
          <p14:tracePt t="19564" x="1866900" y="4810125"/>
          <p14:tracePt t="19580" x="1847850" y="4810125"/>
          <p14:tracePt t="19588" x="1847850" y="4791075"/>
          <p14:tracePt t="19596" x="1847850" y="4772025"/>
          <p14:tracePt t="19604" x="1828800" y="4772025"/>
          <p14:tracePt t="19612" x="1828800" y="4762500"/>
          <p14:tracePt t="19620" x="1828800" y="4743450"/>
          <p14:tracePt t="19628" x="1828800" y="4724400"/>
          <p14:tracePt t="19636" x="1828800" y="4705350"/>
          <p14:tracePt t="19668" x="1828800" y="4686300"/>
          <p14:tracePt t="19829" x="1828800" y="4676775"/>
          <p14:tracePt t="19845" x="1809750" y="4676775"/>
          <p14:tracePt t="19861" x="1809750" y="4657725"/>
          <p14:tracePt t="19902" x="1809750" y="4638675"/>
          <p14:tracePt t="29430" x="1809750" y="4686300"/>
          <p14:tracePt t="29436" x="1828800" y="4743450"/>
          <p14:tracePt t="29446" x="1847850" y="4791075"/>
          <p14:tracePt t="29452" x="1876425" y="4857750"/>
          <p14:tracePt t="29462" x="1914525" y="4895850"/>
          <p14:tracePt t="29468" x="1943100" y="4943475"/>
          <p14:tracePt t="29478" x="1962150" y="4981575"/>
          <p14:tracePt t="29484" x="2000250" y="5029200"/>
          <p14:tracePt t="29496" x="2028825" y="5067300"/>
          <p14:tracePt t="29500" x="2066925" y="5114925"/>
          <p14:tracePt t="29511" x="2114550" y="5162550"/>
          <p14:tracePt t="29516" x="2133600" y="5200650"/>
          <p14:tracePt t="29528" x="2171700" y="5229225"/>
          <p14:tracePt t="29532" x="2200275" y="5267325"/>
          <p14:tracePt t="29545" x="2219325" y="5295900"/>
          <p14:tracePt t="29548" x="2247900" y="5334000"/>
          <p14:tracePt t="29561" x="2247900" y="5353050"/>
          <p14:tracePt t="29565" x="2266950" y="5372100"/>
          <p14:tracePt t="29578" x="2266950" y="5381625"/>
          <p14:tracePt t="29589" x="2286000" y="5400675"/>
          <p14:tracePt t="29604" x="2286000" y="5419725"/>
          <p14:tracePt t="29636" x="2266950" y="5419725"/>
          <p14:tracePt t="29652" x="2247900" y="5419725"/>
          <p14:tracePt t="29661" x="2238375" y="5419725"/>
          <p14:tracePt t="29685" x="2219325" y="5419725"/>
          <p14:tracePt t="29701" x="2200275" y="5419725"/>
          <p14:tracePt t="29757" x="2200275" y="5438775"/>
          <p14:tracePt t="29773" x="2200275" y="5448300"/>
          <p14:tracePt t="29789" x="2200275" y="5467350"/>
          <p14:tracePt t="29797" x="2200275" y="5486400"/>
          <p14:tracePt t="29830" x="2200275" y="55054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3A9BEA-E547-48E9-8000-9137D471E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Public and Private leaderboard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098DBC-6093-4761-8A74-F4B42E0B5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b="1" dirty="0"/>
              <a:t>Public </a:t>
            </a:r>
            <a:r>
              <a:rPr lang="en-US" altLang="zh-TW" sz="2400" dirty="0"/>
              <a:t>(Can be seen during competition)</a:t>
            </a:r>
          </a:p>
          <a:p>
            <a:pPr lvl="1">
              <a:lnSpc>
                <a:spcPct val="100000"/>
              </a:lnSpc>
            </a:pPr>
            <a:r>
              <a:rPr lang="en-US" altLang="zh-TW" sz="2800" dirty="0"/>
              <a:t>30% testing data</a:t>
            </a:r>
            <a:endParaRPr lang="en-US" altLang="zh-TW" sz="2600" dirty="0"/>
          </a:p>
          <a:p>
            <a:pPr lvl="1">
              <a:lnSpc>
                <a:spcPct val="100000"/>
              </a:lnSpc>
            </a:pPr>
            <a:r>
              <a:rPr lang="en-US" altLang="zh-TW" sz="2600" dirty="0"/>
              <a:t>For reference</a:t>
            </a:r>
          </a:p>
          <a:p>
            <a:pPr lvl="1">
              <a:lnSpc>
                <a:spcPct val="100000"/>
              </a:lnSpc>
            </a:pPr>
            <a:endParaRPr lang="en-US" altLang="zh-TW" sz="2600" dirty="0"/>
          </a:p>
          <a:p>
            <a:pPr>
              <a:lnSpc>
                <a:spcPct val="100000"/>
              </a:lnSpc>
            </a:pPr>
            <a:r>
              <a:rPr lang="en-US" altLang="zh-TW" b="1" dirty="0"/>
              <a:t>Private </a:t>
            </a:r>
            <a:r>
              <a:rPr lang="en-US" altLang="zh-TW" sz="2400" dirty="0"/>
              <a:t>(Can be seen after competition)</a:t>
            </a:r>
            <a:endParaRPr lang="en-US" altLang="zh-TW" b="1" dirty="0"/>
          </a:p>
          <a:p>
            <a:pPr lvl="1">
              <a:lnSpc>
                <a:spcPct val="100000"/>
              </a:lnSpc>
            </a:pPr>
            <a:r>
              <a:rPr lang="en-US" altLang="zh-TW" sz="2800" dirty="0"/>
              <a:t>the other 70%</a:t>
            </a:r>
          </a:p>
          <a:p>
            <a:pPr lvl="1">
              <a:lnSpc>
                <a:spcPct val="100000"/>
              </a:lnSpc>
            </a:pPr>
            <a:r>
              <a:rPr lang="en-US" altLang="zh-TW" sz="2600" b="1" dirty="0">
                <a:solidFill>
                  <a:srgbClr val="C00000"/>
                </a:solidFill>
              </a:rPr>
              <a:t>Use this result for final scoring</a:t>
            </a:r>
          </a:p>
          <a:p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617AE3-AA21-4E0D-8C72-DD66FEA4AAD7}"/>
              </a:ext>
            </a:extLst>
          </p:cNvPr>
          <p:cNvSpPr/>
          <p:nvPr/>
        </p:nvSpPr>
        <p:spPr>
          <a:xfrm>
            <a:off x="8470312" y="1645886"/>
            <a:ext cx="709127" cy="44862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AFC8C3-8C19-4E6E-8830-8B41BE7D42DF}"/>
              </a:ext>
            </a:extLst>
          </p:cNvPr>
          <p:cNvSpPr/>
          <p:nvPr/>
        </p:nvSpPr>
        <p:spPr>
          <a:xfrm>
            <a:off x="8491115" y="1652490"/>
            <a:ext cx="671804" cy="14182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D54310-0ECD-4054-9F73-FF59915855F0}"/>
              </a:ext>
            </a:extLst>
          </p:cNvPr>
          <p:cNvSpPr/>
          <p:nvPr/>
        </p:nvSpPr>
        <p:spPr>
          <a:xfrm>
            <a:off x="8491116" y="3070743"/>
            <a:ext cx="671804" cy="306141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42A35B-DD42-4EC1-9BE7-795C6908680E}"/>
              </a:ext>
            </a:extLst>
          </p:cNvPr>
          <p:cNvSpPr txBox="1"/>
          <p:nvPr/>
        </p:nvSpPr>
        <p:spPr>
          <a:xfrm>
            <a:off x="9349273" y="2176950"/>
            <a:ext cx="130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Public score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1D416B-C05A-4CC8-9C8F-804F3FA288F9}"/>
              </a:ext>
            </a:extLst>
          </p:cNvPr>
          <p:cNvSpPr txBox="1"/>
          <p:nvPr/>
        </p:nvSpPr>
        <p:spPr>
          <a:xfrm>
            <a:off x="9349273" y="4475787"/>
            <a:ext cx="138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Private score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D7C65A9-7EBA-4A15-9F48-21EB16E5A6FA}"/>
              </a:ext>
            </a:extLst>
          </p:cNvPr>
          <p:cNvSpPr txBox="1"/>
          <p:nvPr/>
        </p:nvSpPr>
        <p:spPr>
          <a:xfrm>
            <a:off x="8541071" y="217695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30%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5C98CE-EF39-4C10-BF7F-275C33125105}"/>
              </a:ext>
            </a:extLst>
          </p:cNvPr>
          <p:cNvSpPr txBox="1"/>
          <p:nvPr/>
        </p:nvSpPr>
        <p:spPr>
          <a:xfrm>
            <a:off x="8566404" y="447578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70%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D98288F-75D8-40D1-A16A-3A3F0771A388}"/>
              </a:ext>
            </a:extLst>
          </p:cNvPr>
          <p:cNvSpPr txBox="1"/>
          <p:nvPr/>
        </p:nvSpPr>
        <p:spPr>
          <a:xfrm>
            <a:off x="6875615" y="3372534"/>
            <a:ext cx="839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Testing</a:t>
            </a:r>
          </a:p>
          <a:p>
            <a:pPr algn="ctr"/>
            <a:r>
              <a:rPr lang="en-US" altLang="zh-TW" dirty="0"/>
              <a:t>data</a:t>
            </a:r>
            <a:endParaRPr lang="zh-TW" altLang="en-US" dirty="0"/>
          </a:p>
        </p:txBody>
      </p:sp>
      <p:sp>
        <p:nvSpPr>
          <p:cNvPr id="11" name="左大括弧 10">
            <a:extLst>
              <a:ext uri="{FF2B5EF4-FFF2-40B4-BE49-F238E27FC236}">
                <a16:creationId xmlns:a16="http://schemas.microsoft.com/office/drawing/2014/main" id="{B57AA30C-C39E-4E6E-92F7-505AFD27A4AF}"/>
              </a:ext>
            </a:extLst>
          </p:cNvPr>
          <p:cNvSpPr/>
          <p:nvPr/>
        </p:nvSpPr>
        <p:spPr>
          <a:xfrm>
            <a:off x="7994205" y="1652490"/>
            <a:ext cx="205273" cy="4486275"/>
          </a:xfrm>
          <a:prstGeom prst="leftBrace">
            <a:avLst>
              <a:gd name="adj1" fmla="val 8333"/>
              <a:gd name="adj2" fmla="val 4597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音訊 12">
            <a:hlinkClick r:id="" action="ppaction://media"/>
            <a:extLst>
              <a:ext uri="{FF2B5EF4-FFF2-40B4-BE49-F238E27FC236}">
                <a16:creationId xmlns:a16="http://schemas.microsoft.com/office/drawing/2014/main" id="{79A93859-8398-6FC7-8F44-5CA95AD46CD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5509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00"/>
    </mc:Choice>
    <mc:Fallback>
      <p:transition spd="slow" advTm="4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 uiExpand="1" build="p"/>
      <p:bldP spid="12" grpId="0" animBg="1"/>
      <p:bldP spid="4" grpId="0" animBg="1"/>
      <p:bldP spid="5" grpId="0" animBg="1"/>
      <p:bldP spid="6" grpId="0"/>
      <p:bldP spid="7" grpId="0"/>
      <p:bldP spid="8" grpId="0"/>
      <p:bldP spid="9" grpId="0"/>
      <p:bldP spid="10" grpId="0"/>
      <p:bldP spid="11" grpId="0" animBg="1"/>
    </p:bldLst>
  </p:timing>
  <p:extLst>
    <p:ext uri="{3A86A75C-4F4B-4683-9AE1-C65F6400EC91}">
      <p14:laserTraceLst xmlns:p14="http://schemas.microsoft.com/office/powerpoint/2010/main">
        <p14:tracePtLst>
          <p14:tracePt t="11173" x="2219325" y="5486400"/>
          <p14:tracePt t="11184" x="2219325" y="5467350"/>
          <p14:tracePt t="11189" x="2238375" y="5467350"/>
          <p14:tracePt t="11201" x="2247900" y="5448300"/>
          <p14:tracePt t="11206" x="2266950" y="5438775"/>
          <p14:tracePt t="11218" x="2305050" y="5438775"/>
          <p14:tracePt t="11221" x="2333625" y="5419725"/>
          <p14:tracePt t="11234" x="2371725" y="5400675"/>
          <p14:tracePt t="11237" x="2419350" y="5372100"/>
          <p14:tracePt t="11251" x="2505075" y="5314950"/>
          <p14:tracePt t="11255" x="2609850" y="5229225"/>
          <p14:tracePt t="11268" x="2705100" y="5162550"/>
          <p14:tracePt t="11271" x="2809875" y="5067300"/>
          <p14:tracePt t="11283" x="2962275" y="4962525"/>
          <p14:tracePt t="11286" x="3095625" y="4876800"/>
          <p14:tracePt t="11301" x="3181350" y="4829175"/>
          <p14:tracePt t="11302" x="3305175" y="4762500"/>
          <p14:tracePt t="11309" x="3419475" y="4686300"/>
          <p14:tracePt t="11318" x="3505200" y="4657725"/>
          <p14:tracePt t="11326" x="3609975" y="4619625"/>
          <p14:tracePt t="11334" x="3676650" y="4610100"/>
          <p14:tracePt t="11342" x="3743325" y="4591050"/>
          <p14:tracePt t="11350" x="3771900" y="4591050"/>
          <p14:tracePt t="11358" x="3848100" y="4591050"/>
          <p14:tracePt t="11366" x="3876675" y="4591050"/>
          <p14:tracePt t="11374" x="3914775" y="4591050"/>
          <p14:tracePt t="11383" x="3943350" y="4591050"/>
          <p14:tracePt t="11390" x="3981450" y="4591050"/>
          <p14:tracePt t="11399" x="4000500" y="4591050"/>
          <p14:tracePt t="11406" x="4010025" y="4591050"/>
          <p14:tracePt t="11416" x="4029075" y="4591050"/>
          <p14:tracePt t="11438" x="4048125" y="4591050"/>
          <p14:tracePt t="11711" x="4029075" y="4591050"/>
          <p14:tracePt t="11760" x="4076700" y="4591050"/>
          <p14:tracePt t="11768" x="4133850" y="4552950"/>
          <p14:tracePt t="11776" x="4267200" y="4457700"/>
          <p14:tracePt t="11784" x="4457700" y="4333875"/>
          <p14:tracePt t="11792" x="4705350" y="4152900"/>
          <p14:tracePt t="11800" x="5010150" y="3924300"/>
          <p14:tracePt t="11808" x="5372100" y="3695700"/>
          <p14:tracePt t="11816" x="5753100" y="3438525"/>
          <p14:tracePt t="11824" x="5943600" y="3333750"/>
          <p14:tracePt t="11832" x="6334125" y="3133725"/>
          <p14:tracePt t="11840" x="6686550" y="2981325"/>
          <p14:tracePt t="11849" x="7048500" y="2847975"/>
          <p14:tracePt t="11856" x="7334250" y="2762250"/>
          <p14:tracePt t="11865" x="7572375" y="2705100"/>
          <p14:tracePt t="11872" x="7820025" y="2676525"/>
          <p14:tracePt t="11880" x="7924800" y="2676525"/>
          <p14:tracePt t="11888" x="8115300" y="2676525"/>
          <p14:tracePt t="11896" x="8267700" y="2676525"/>
          <p14:tracePt t="11905" x="8315325" y="2676525"/>
          <p14:tracePt t="11913" x="8420100" y="2676525"/>
          <p14:tracePt t="11921" x="8496300" y="2676525"/>
          <p14:tracePt t="11929" x="8553450" y="2676525"/>
          <p14:tracePt t="11937" x="8601075" y="2676525"/>
          <p14:tracePt t="11945" x="8620125" y="2676525"/>
          <p14:tracePt t="11953" x="8639175" y="2676525"/>
          <p14:tracePt t="11961" x="8648700" y="2676525"/>
          <p14:tracePt t="14340" x="8648700" y="2705100"/>
          <p14:tracePt t="14349" x="8648700" y="2724150"/>
          <p14:tracePt t="14357" x="8639175" y="2743200"/>
          <p14:tracePt t="14366" x="8620125" y="2781300"/>
          <p14:tracePt t="14373" x="8620125" y="2790825"/>
          <p14:tracePt t="14381" x="8601075" y="2828925"/>
          <p14:tracePt t="14389" x="8601075" y="2857500"/>
          <p14:tracePt t="14397" x="8582025" y="2876550"/>
          <p14:tracePt t="14405" x="8582025" y="2914650"/>
          <p14:tracePt t="14413" x="8572500" y="2933700"/>
          <p14:tracePt t="14880" x="8496300" y="2943225"/>
          <p14:tracePt t="14888" x="8448675" y="2943225"/>
          <p14:tracePt t="14896" x="8315325" y="2943225"/>
          <p14:tracePt t="14904" x="8210550" y="2943225"/>
          <p14:tracePt t="14912" x="8162925" y="2943225"/>
          <p14:tracePt t="14920" x="8096250" y="2943225"/>
          <p14:tracePt t="14928" x="8029575" y="2933700"/>
          <p14:tracePt t="14936" x="7972425" y="2933700"/>
          <p14:tracePt t="14944" x="7924800" y="2914650"/>
          <p14:tracePt t="14952" x="7905750" y="2895600"/>
          <p14:tracePt t="14960" x="7877175" y="2857500"/>
          <p14:tracePt t="14968" x="7877175" y="2828925"/>
          <p14:tracePt t="14976" x="7877175" y="2781300"/>
          <p14:tracePt t="14984" x="7877175" y="2676525"/>
          <p14:tracePt t="15258" x="7724775" y="2695575"/>
          <p14:tracePt t="15266" x="7572375" y="2724150"/>
          <p14:tracePt t="15274" x="7467600" y="2762250"/>
          <p14:tracePt t="15283" x="7334250" y="2809875"/>
          <p14:tracePt t="15290" x="7229475" y="2857500"/>
          <p14:tracePt t="15299" x="7096125" y="2914650"/>
          <p14:tracePt t="15306" x="6962775" y="2981325"/>
          <p14:tracePt t="15314" x="6791325" y="3067050"/>
          <p14:tracePt t="15322" x="6448425" y="3219450"/>
          <p14:tracePt t="15330" x="6076950" y="3400425"/>
          <p14:tracePt t="15338" x="5676900" y="3590925"/>
          <p14:tracePt t="15346" x="5248275" y="3771900"/>
          <p14:tracePt t="15354" x="5067300" y="3848100"/>
          <p14:tracePt t="15362" x="4657725" y="3962400"/>
          <p14:tracePt t="15370" x="4305300" y="4076700"/>
          <p14:tracePt t="15378" x="3981450" y="4152900"/>
          <p14:tracePt t="15386" x="3695700" y="4181475"/>
          <p14:tracePt t="15395" x="3457575" y="4219575"/>
          <p14:tracePt t="15403" x="3352800" y="4229100"/>
          <p14:tracePt t="15411" x="3162300" y="4229100"/>
          <p14:tracePt t="15419" x="3114675" y="4229100"/>
          <p14:tracePt t="15427" x="3000375" y="4229100"/>
          <p14:tracePt t="15435" x="2914650" y="4229100"/>
          <p14:tracePt t="15443" x="2857500" y="4229100"/>
          <p14:tracePt t="15451" x="2828925" y="4229100"/>
          <p14:tracePt t="15459" x="2790825" y="4219575"/>
          <p14:tracePt t="15467" x="2781300" y="4162425"/>
          <p14:tracePt t="15475" x="2781300" y="4095750"/>
          <p14:tracePt t="15483" x="2790825" y="4029075"/>
          <p14:tracePt t="15491" x="2828925" y="3962400"/>
          <p14:tracePt t="15499" x="2876550" y="3895725"/>
          <p14:tracePt t="15507" x="2895600" y="3848100"/>
          <p14:tracePt t="15749" x="2895600" y="3876675"/>
          <p14:tracePt t="15757" x="2876550" y="3924300"/>
          <p14:tracePt t="15766" x="2857500" y="4000500"/>
          <p14:tracePt t="15773" x="2847975" y="4048125"/>
          <p14:tracePt t="15781" x="2847975" y="4095750"/>
          <p14:tracePt t="15789" x="2828925" y="4133850"/>
          <p14:tracePt t="15797" x="2828925" y="4162425"/>
          <p14:tracePt t="15805" x="2828925" y="4200525"/>
          <p14:tracePt t="15813" x="2828925" y="4219575"/>
          <p14:tracePt t="15821" x="2809875" y="4229100"/>
          <p14:tracePt t="15829" x="2809875" y="4267200"/>
          <p14:tracePt t="15837" x="2809875" y="4286250"/>
          <p14:tracePt t="15845" x="2809875" y="4314825"/>
          <p14:tracePt t="15853" x="2809875" y="4333875"/>
          <p14:tracePt t="15869" x="2809875" y="4352925"/>
          <p14:tracePt t="15885" x="2809875" y="4371975"/>
          <p14:tracePt t="15901" x="2809875" y="4381500"/>
          <p14:tracePt t="15918" x="2809875" y="4400550"/>
          <p14:tracePt t="15926" x="2809875" y="4419600"/>
          <p14:tracePt t="15942" x="2809875" y="4438650"/>
          <p14:tracePt t="15950" x="2809875" y="4457700"/>
          <p14:tracePt t="15974" x="2809875" y="4467225"/>
          <p14:tracePt t="16006" x="2809875" y="4457700"/>
          <p14:tracePt t="16014" x="2809875" y="4438650"/>
          <p14:tracePt t="16030" x="2809875" y="4419600"/>
          <p14:tracePt t="16296" x="2790825" y="4419600"/>
          <p14:tracePt t="16304" x="2781300" y="4419600"/>
          <p14:tracePt t="16312" x="2762250" y="4419600"/>
          <p14:tracePt t="16320" x="2743200" y="4419600"/>
          <p14:tracePt t="16328" x="2724150" y="4419600"/>
          <p14:tracePt t="16336" x="2705100" y="4419600"/>
          <p14:tracePt t="16344" x="2657475" y="4419600"/>
          <p14:tracePt t="16352" x="2609850" y="4419600"/>
          <p14:tracePt t="16360" x="2543175" y="4419600"/>
          <p14:tracePt t="16368" x="2486025" y="4419600"/>
          <p14:tracePt t="16376" x="2438400" y="4419600"/>
          <p14:tracePt t="16384" x="2371725" y="4419600"/>
          <p14:tracePt t="16392" x="2352675" y="4419600"/>
          <p14:tracePt t="16400" x="2305050" y="4419600"/>
          <p14:tracePt t="16408" x="2247900" y="4419600"/>
          <p14:tracePt t="16416" x="2219325" y="4400550"/>
          <p14:tracePt t="16424" x="2181225" y="4400550"/>
          <p14:tracePt t="16433" x="2171700" y="4400550"/>
          <p14:tracePt t="16441" x="2152650" y="4400550"/>
          <p14:tracePt t="16449" x="2133600" y="4400550"/>
          <p14:tracePt t="16457" x="2114550" y="4400550"/>
          <p14:tracePt t="16481" x="2095500" y="4400550"/>
          <p14:tracePt t="16497" x="2095500" y="4419600"/>
          <p14:tracePt t="16505" x="2095500" y="4438650"/>
          <p14:tracePt t="16513" x="2095500" y="4457700"/>
          <p14:tracePt t="16521" x="2085975" y="4467225"/>
          <p14:tracePt t="16529" x="2085975" y="4524375"/>
          <p14:tracePt t="16537" x="2085975" y="4533900"/>
          <p14:tracePt t="16545" x="2066925" y="4591050"/>
          <p14:tracePt t="16553" x="2066925" y="4619625"/>
          <p14:tracePt t="16561" x="2047875" y="4676775"/>
          <p14:tracePt t="16569" x="2047875" y="4686300"/>
          <p14:tracePt t="16578" x="2028825" y="4743450"/>
          <p14:tracePt t="16585" x="2019300" y="4791075"/>
          <p14:tracePt t="16593" x="2019300" y="4829175"/>
          <p14:tracePt t="16602" x="2000250" y="4857750"/>
          <p14:tracePt t="16609" x="2000250" y="4895850"/>
          <p14:tracePt t="16617" x="1981200" y="4943475"/>
          <p14:tracePt t="16626" x="1981200" y="4981575"/>
          <p14:tracePt t="16634" x="1962150" y="5010150"/>
          <p14:tracePt t="16642" x="1962150" y="5048250"/>
          <p14:tracePt t="16650" x="1943100" y="5076825"/>
          <p14:tracePt t="16658" x="1933575" y="5095875"/>
          <p14:tracePt t="16666" x="1933575" y="5114925"/>
          <p14:tracePt t="16674" x="1933575" y="5143500"/>
          <p14:tracePt t="16682" x="1933575" y="5162550"/>
          <p14:tracePt t="16690" x="1933575" y="5181600"/>
          <p14:tracePt t="16706" x="1933575" y="5200650"/>
          <p14:tracePt t="16722" x="1933575" y="5219700"/>
          <p14:tracePt t="16738" x="1933575" y="5229225"/>
          <p14:tracePt t="16754" x="1933575" y="5248275"/>
          <p14:tracePt t="16762" x="1933575" y="5267325"/>
          <p14:tracePt t="16778" x="1933575" y="5286375"/>
          <p14:tracePt t="16786" x="1933575" y="5295900"/>
          <p14:tracePt t="16795" x="1933575" y="5314950"/>
          <p14:tracePt t="16803" x="1933575" y="5334000"/>
          <p14:tracePt t="16811" x="1933575" y="5372100"/>
          <p14:tracePt t="16819" x="1933575" y="5381625"/>
          <p14:tracePt t="16827" x="1933575" y="5400675"/>
          <p14:tracePt t="16835" x="1933575" y="5438775"/>
          <p14:tracePt t="16851" x="1933575" y="5448300"/>
          <p14:tracePt t="16859" x="1933575" y="5467350"/>
          <p14:tracePt t="16875" x="1933575" y="5486400"/>
          <p14:tracePt t="16891" x="1933575" y="5505450"/>
          <p14:tracePt t="16907" x="1933575" y="5524500"/>
          <p14:tracePt t="16916" x="1933575" y="5534025"/>
          <p14:tracePt t="16931" x="1933575" y="5553075"/>
          <p14:tracePt t="16947" x="1943100" y="5572125"/>
          <p14:tracePt t="16971" x="1943100" y="5591175"/>
          <p14:tracePt t="22602" x="1981200" y="5553075"/>
          <p14:tracePt t="22609" x="2019300" y="5534025"/>
          <p14:tracePt t="22618" x="2066925" y="5524500"/>
          <p14:tracePt t="22624" x="2095500" y="5524500"/>
          <p14:tracePt t="22634" x="2133600" y="5505450"/>
          <p14:tracePt t="22640" x="2171700" y="5486400"/>
          <p14:tracePt t="22650" x="2219325" y="5486400"/>
          <p14:tracePt t="22656" x="2266950" y="5467350"/>
          <p14:tracePt t="22667" x="2333625" y="5467350"/>
          <p14:tracePt t="22672" x="2390775" y="5467350"/>
          <p14:tracePt t="22683" x="2419350" y="5467350"/>
          <p14:tracePt t="22688" x="2476500" y="5467350"/>
          <p14:tracePt t="22700" x="2505075" y="5467350"/>
          <p14:tracePt t="22704" x="2543175" y="5467350"/>
          <p14:tracePt t="22716" x="2552700" y="5467350"/>
          <p14:tracePt t="22721" x="2590800" y="5467350"/>
          <p14:tracePt t="22733" x="2609850" y="5486400"/>
          <p14:tracePt t="22737" x="2628900" y="5486400"/>
          <p14:tracePt t="22750" x="2638425" y="5505450"/>
          <p14:tracePt t="22760" x="2638425" y="5524500"/>
          <p14:tracePt t="22769" x="2657475" y="5534025"/>
          <p14:tracePt t="22777" x="2657475" y="5553075"/>
          <p14:tracePt t="22785" x="2676525" y="5553075"/>
          <p14:tracePt t="22793" x="2676525" y="5572125"/>
          <p14:tracePt t="23147" x="2676525" y="5591175"/>
          <p14:tracePt t="23155" x="2695575" y="5600700"/>
          <p14:tracePt t="23163" x="2724150" y="5638800"/>
          <p14:tracePt t="23171" x="2743200" y="5657850"/>
          <p14:tracePt t="23179" x="2762250" y="5686425"/>
          <p14:tracePt t="23187" x="2790825" y="5705475"/>
          <p14:tracePt t="23195" x="2809875" y="5743575"/>
          <p14:tracePt t="23203" x="2828925" y="5753100"/>
          <p14:tracePt t="23211" x="2847975" y="5772150"/>
          <p14:tracePt t="23219" x="2857500" y="5791200"/>
          <p14:tracePt t="23227" x="2857500" y="5810250"/>
          <p14:tracePt t="23235" x="2876550" y="5810250"/>
          <p14:tracePt t="23243" x="2876550" y="5829300"/>
          <p14:tracePt t="23252" x="2895600" y="5829300"/>
          <p14:tracePt t="23267" x="2895600" y="5838825"/>
          <p14:tracePt t="24225" x="2895600" y="5829300"/>
          <p14:tracePt t="24241" x="2895600" y="5810250"/>
          <p14:tracePt t="25343" x="2847975" y="5791200"/>
          <p14:tracePt t="25352" x="2790825" y="5772150"/>
          <p14:tracePt t="25360" x="2762250" y="5743575"/>
          <p14:tracePt t="25368" x="2724150" y="5705475"/>
          <p14:tracePt t="25376" x="2705100" y="5686425"/>
          <p14:tracePt t="25384" x="2705100" y="5676900"/>
          <p14:tracePt t="25400" x="2705100" y="5657850"/>
          <p14:tracePt t="25408" x="2705100" y="5619750"/>
          <p14:tracePt t="25416" x="2705100" y="5591175"/>
          <p14:tracePt t="25424" x="2705100" y="5486400"/>
          <p14:tracePt t="25433" x="2705100" y="5400675"/>
          <p14:tracePt t="25440" x="2724150" y="5295900"/>
          <p14:tracePt t="25449" x="2743200" y="5162550"/>
          <p14:tracePt t="25456" x="2762250" y="4991100"/>
          <p14:tracePt t="25464" x="2790825" y="4791075"/>
          <p14:tracePt t="25473" x="2828925" y="4572000"/>
          <p14:tracePt t="25480" x="2847975" y="4467225"/>
          <p14:tracePt t="25488" x="2857500" y="4267200"/>
          <p14:tracePt t="25496" x="2876550" y="4114800"/>
          <p14:tracePt t="25504" x="2895600" y="4067175"/>
          <p14:tracePt t="25513" x="2914650" y="3981450"/>
          <p14:tracePt t="25521" x="2914650" y="3914775"/>
          <p14:tracePt t="25529" x="2933700" y="3876675"/>
          <p14:tracePt t="25537" x="2943225" y="3848100"/>
          <p14:tracePt t="25545" x="2962275" y="3810000"/>
          <p14:tracePt t="25553" x="2981325" y="3790950"/>
          <p14:tracePt t="25561" x="3000375" y="3790950"/>
          <p14:tracePt t="25569" x="3009900" y="3771900"/>
          <p14:tracePt t="25577" x="3028950" y="3771900"/>
          <p14:tracePt t="25585" x="3048000" y="3771900"/>
          <p14:tracePt t="25593" x="3067050" y="3762375"/>
          <p14:tracePt t="25609" x="3086100" y="3762375"/>
          <p14:tracePt t="25633" x="3086100" y="3743325"/>
          <p14:tracePt t="25641" x="3095625" y="3743325"/>
          <p14:tracePt t="25657" x="3114675" y="3743325"/>
          <p14:tracePt t="30421" x="3114675" y="3705225"/>
          <p14:tracePt t="30435" x="3095625" y="3590925"/>
          <p14:tracePt t="30440" x="3067050" y="3467100"/>
          <p14:tracePt t="30451" x="3067050" y="3314700"/>
          <p14:tracePt t="30453" x="3067050" y="3181350"/>
          <p14:tracePt t="30467" x="3067050" y="3067050"/>
          <p14:tracePt t="30470" x="3067050" y="2962275"/>
          <p14:tracePt t="30484" x="3067050" y="2895600"/>
          <p14:tracePt t="30485" x="3067050" y="2857500"/>
          <p14:tracePt t="30492" x="3086100" y="2847975"/>
          <p14:tracePt t="30500" x="3086100" y="2828925"/>
          <p14:tracePt t="30508" x="3095625" y="2790825"/>
          <p14:tracePt t="30517" x="3095625" y="2781300"/>
          <p14:tracePt t="30525" x="3114675" y="2781300"/>
          <p14:tracePt t="30533" x="3133725" y="2781300"/>
          <p14:tracePt t="30540" x="3152775" y="2781300"/>
          <p14:tracePt t="30966" x="3114675" y="2781300"/>
          <p14:tracePt t="30975" x="3095625" y="2790825"/>
          <p14:tracePt t="30983" x="3067050" y="2809875"/>
          <p14:tracePt t="30991" x="3009900" y="2828925"/>
          <p14:tracePt t="31000" x="2981325" y="2847975"/>
          <p14:tracePt t="31007" x="2962275" y="2857500"/>
          <p14:tracePt t="31016" x="2895600" y="2895600"/>
          <p14:tracePt t="31023" x="2847975" y="2914650"/>
          <p14:tracePt t="31031" x="2790825" y="2933700"/>
          <p14:tracePt t="31039" x="2724150" y="2943225"/>
          <p14:tracePt t="31047" x="2676525" y="2943225"/>
          <p14:tracePt t="31055" x="2657475" y="2962275"/>
          <p14:tracePt t="31063" x="2609850" y="2962275"/>
          <p14:tracePt t="31071" x="2552700" y="2962275"/>
          <p14:tracePt t="31079" x="2524125" y="2962275"/>
          <p14:tracePt t="31087" x="2486025" y="2962275"/>
          <p14:tracePt t="31095" x="2476500" y="2962275"/>
          <p14:tracePt t="31401" x="2476500" y="2981325"/>
          <p14:tracePt t="31409" x="2476500" y="3000375"/>
          <p14:tracePt t="31417" x="2476500" y="3009900"/>
          <p14:tracePt t="31425" x="2476500" y="3028950"/>
          <p14:tracePt t="31434" x="2476500" y="3067050"/>
          <p14:tracePt t="31442" x="2457450" y="3086100"/>
          <p14:tracePt t="31450" x="2457450" y="3095625"/>
          <p14:tracePt t="31457" x="2438400" y="3114675"/>
          <p14:tracePt t="31466" x="2419350" y="3133725"/>
          <p14:tracePt t="31474" x="2419350" y="3152775"/>
          <p14:tracePt t="31483" x="2400300" y="3152775"/>
          <p14:tracePt t="31490" x="2390775" y="3162300"/>
          <p14:tracePt t="31731" x="2390775" y="3181350"/>
          <p14:tracePt t="31739" x="2390775" y="3200400"/>
          <p14:tracePt t="31747" x="2371725" y="3219450"/>
          <p14:tracePt t="31755" x="2371725" y="3238500"/>
          <p14:tracePt t="31763" x="2352675" y="3238500"/>
          <p14:tracePt t="31771" x="2333625" y="3248025"/>
          <p14:tracePt t="31779" x="2324100" y="3286125"/>
          <p14:tracePt t="31787" x="2286000" y="3305175"/>
          <p14:tracePt t="31795" x="2266950" y="3305175"/>
          <p14:tracePt t="31803" x="2238375" y="3314700"/>
          <p14:tracePt t="31811" x="2219325" y="3314700"/>
          <p14:tracePt t="31820" x="2181225" y="3314700"/>
          <p14:tracePt t="31828" x="2171700" y="3314700"/>
          <p14:tracePt t="31835" x="2152650" y="3314700"/>
          <p14:tracePt t="31844" x="2133600" y="3314700"/>
          <p14:tracePt t="31852" x="2114550" y="3305175"/>
          <p14:tracePt t="31876" x="2114550" y="3286125"/>
          <p14:tracePt t="31900" x="2114550" y="3267075"/>
          <p14:tracePt t="31948" x="2133600" y="3267075"/>
          <p14:tracePt t="31956" x="2152650" y="3267075"/>
          <p14:tracePt t="32624" x="2152650" y="3248025"/>
          <p14:tracePt t="32640" x="2152650" y="3219450"/>
          <p14:tracePt t="32649" x="2152650" y="3181350"/>
          <p14:tracePt t="32656" x="2152650" y="3152775"/>
          <p14:tracePt t="32664" x="2152650" y="3086100"/>
          <p14:tracePt t="32672" x="2152650" y="3048000"/>
          <p14:tracePt t="32680" x="2152650" y="3009900"/>
          <p14:tracePt t="32689" x="2152650" y="2981325"/>
          <p14:tracePt t="32697" x="2152650" y="2943225"/>
          <p14:tracePt t="32704" x="2171700" y="2895600"/>
          <p14:tracePt t="32713" x="2200275" y="2876550"/>
          <p14:tracePt t="32721" x="2238375" y="2857500"/>
          <p14:tracePt t="32729" x="2247900" y="2847975"/>
          <p14:tracePt t="32737" x="2305050" y="2847975"/>
          <p14:tracePt t="32745" x="2333625" y="2847975"/>
          <p14:tracePt t="32753" x="2371725" y="2847975"/>
          <p14:tracePt t="32761" x="2400300" y="2847975"/>
          <p14:tracePt t="32769" x="2438400" y="2847975"/>
          <p14:tracePt t="32777" x="2476500" y="2847975"/>
          <p14:tracePt t="32785" x="2486025" y="2857500"/>
          <p14:tracePt t="32793" x="2505075" y="2876550"/>
          <p14:tracePt t="32801" x="2524125" y="2895600"/>
          <p14:tracePt t="32809" x="2543175" y="2914650"/>
          <p14:tracePt t="32817" x="2543175" y="2933700"/>
          <p14:tracePt t="32825" x="2543175" y="2943225"/>
          <p14:tracePt t="32841" x="2552700" y="2943225"/>
          <p14:tracePt t="32850" x="2552700" y="2962275"/>
          <p14:tracePt t="33115" x="2543175" y="2962275"/>
          <p14:tracePt t="33131" x="2524125" y="2962275"/>
          <p14:tracePt t="33139" x="2505075" y="2962275"/>
          <p14:tracePt t="33149" x="2505075" y="2943225"/>
          <p14:tracePt t="33155" x="2476500" y="2943225"/>
          <p14:tracePt t="33163" x="2457450" y="2943225"/>
          <p14:tracePt t="33171" x="2457450" y="2933700"/>
          <p14:tracePt t="33179" x="2438400" y="2933700"/>
          <p14:tracePt t="33187" x="2438400" y="2914650"/>
          <p14:tracePt t="33195" x="2419350" y="2914650"/>
          <p14:tracePt t="33211" x="2400300" y="2895600"/>
          <p14:tracePt t="33227" x="2390775" y="2895600"/>
          <p14:tracePt t="33236" x="2390775" y="2876550"/>
          <p14:tracePt t="33244" x="2371725" y="2876550"/>
          <p14:tracePt t="33252" x="2352675" y="2876550"/>
          <p14:tracePt t="33268" x="2352675" y="2857500"/>
          <p14:tracePt t="33276" x="2333625" y="2857500"/>
          <p14:tracePt t="33284" x="2324100" y="2857500"/>
          <p14:tracePt t="33308" x="2305050" y="2847975"/>
          <p14:tracePt t="33332" x="2286000" y="2847975"/>
          <p14:tracePt t="33348" x="2266950" y="2847975"/>
          <p14:tracePt t="33356" x="2266950" y="2828925"/>
          <p14:tracePt t="33469" x="2286000" y="2828925"/>
          <p14:tracePt t="33477" x="2305050" y="2828925"/>
          <p14:tracePt t="33485" x="2333625" y="2847975"/>
          <p14:tracePt t="33493" x="2352675" y="2857500"/>
          <p14:tracePt t="33501" x="2371725" y="2876550"/>
          <p14:tracePt t="33509" x="2390775" y="2895600"/>
          <p14:tracePt t="33517" x="2419350" y="2895600"/>
          <p14:tracePt t="33525" x="2419350" y="2914650"/>
          <p14:tracePt t="33533" x="2438400" y="2914650"/>
          <p14:tracePt t="33541" x="2438400" y="2933700"/>
          <p14:tracePt t="33831" x="2419350" y="2933700"/>
          <p14:tracePt t="33839" x="2400300" y="2933700"/>
          <p14:tracePt t="33847" x="2390775" y="2914650"/>
          <p14:tracePt t="33855" x="2352675" y="2895600"/>
          <p14:tracePt t="33863" x="2333625" y="2876550"/>
          <p14:tracePt t="33871" x="2324100" y="2857500"/>
          <p14:tracePt t="33879" x="2305050" y="2847975"/>
          <p14:tracePt t="33887" x="2286000" y="2828925"/>
          <p14:tracePt t="33896" x="2266950" y="2828925"/>
          <p14:tracePt t="33903" x="2266950" y="2809875"/>
          <p14:tracePt t="33927" x="2247900" y="2809875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6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9|9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3.6|54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39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20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5.6|5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7.9|1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3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8|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2|0.9|1.3|1.9|4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1.1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2632</TotalTime>
  <Words>851</Words>
  <Application>Microsoft Macintosh PowerPoint</Application>
  <PresentationFormat>寬螢幕</PresentationFormat>
  <Paragraphs>197</Paragraphs>
  <Slides>29</Slides>
  <Notes>1</Notes>
  <HiddenSlides>0</HiddenSlides>
  <MMClips>29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佈景主題</vt:lpstr>
      <vt:lpstr>Data science HW2</vt:lpstr>
      <vt:lpstr>HW2</vt:lpstr>
      <vt:lpstr>Kaggle</vt:lpstr>
      <vt:lpstr>HW2</vt:lpstr>
      <vt:lpstr>Problem description</vt:lpstr>
      <vt:lpstr>Dataset description </vt:lpstr>
      <vt:lpstr>Output format</vt:lpstr>
      <vt:lpstr>Evaluation</vt:lpstr>
      <vt:lpstr>Public and Private leaderboard</vt:lpstr>
      <vt:lpstr>Scoring</vt:lpstr>
      <vt:lpstr>Scoring</vt:lpstr>
      <vt:lpstr>Scoring</vt:lpstr>
      <vt:lpstr>Other rules</vt:lpstr>
      <vt:lpstr>How to submit and choose predictions</vt:lpstr>
      <vt:lpstr>How to submit</vt:lpstr>
      <vt:lpstr>How to submit</vt:lpstr>
      <vt:lpstr>Choose predictions for final scoring</vt:lpstr>
      <vt:lpstr>Baseline method</vt:lpstr>
      <vt:lpstr>Baseline method </vt:lpstr>
      <vt:lpstr>Baseline 0 method </vt:lpstr>
      <vt:lpstr>Baseline 0 method </vt:lpstr>
      <vt:lpstr>Baseline 0 method </vt:lpstr>
      <vt:lpstr>Baseline 0 method </vt:lpstr>
      <vt:lpstr>Hints</vt:lpstr>
      <vt:lpstr>Hints</vt:lpstr>
      <vt:lpstr>Hints</vt:lpstr>
      <vt:lpstr>Hints</vt:lpstr>
      <vt:lpstr>Hints</vt:lpstr>
      <vt:lpstr>Packages you may use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HW3</dc:title>
  <dc:creator>USER</dc:creator>
  <cp:lastModifiedBy>蔡珮瑜</cp:lastModifiedBy>
  <cp:revision>82</cp:revision>
  <dcterms:created xsi:type="dcterms:W3CDTF">2021-04-07T02:13:12Z</dcterms:created>
  <dcterms:modified xsi:type="dcterms:W3CDTF">2023-03-27T23:34:06Z</dcterms:modified>
</cp:coreProperties>
</file>